
<file path=[Content_Types].xml><?xml version="1.0" encoding="utf-8"?>
<Types xmlns="http://schemas.openxmlformats.org/package/2006/content-types">
  <Default Extension="png" ContentType="image/png"/>
  <Default Extension="wdp" ContentType="image/vnd.ms-photo"/>
  <Default Extension="jpeg" ContentType="image/jpeg"/>
  <Default Extension="JPG" ContentType="image/.jpg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media/image13.svg" ContentType="image/svg+xml"/>
  <Override PartName="/ppt/media/image1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3"/>
  </p:sldMasterIdLst>
  <p:notesMasterIdLst>
    <p:notesMasterId r:id="rId7"/>
  </p:notesMasterIdLst>
  <p:handoutMasterIdLst>
    <p:handoutMasterId r:id="rId17"/>
  </p:handoutMasterIdLst>
  <p:sldIdLst>
    <p:sldId id="266" r:id="rId4"/>
    <p:sldId id="268" r:id="rId5"/>
    <p:sldId id="284" r:id="rId6"/>
    <p:sldId id="283" r:id="rId8"/>
    <p:sldId id="304" r:id="rId9"/>
    <p:sldId id="280" r:id="rId10"/>
    <p:sldId id="281" r:id="rId11"/>
    <p:sldId id="269" r:id="rId12"/>
    <p:sldId id="282" r:id="rId13"/>
    <p:sldId id="301" r:id="rId14"/>
    <p:sldId id="305" r:id="rId15"/>
    <p:sldId id="260" r:id="rId16"/>
  </p:sldIdLst>
  <p:sldSz cx="12192000" cy="6858000"/>
  <p:notesSz cx="7103745" cy="10234295"/>
  <p:custShowLst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谢怡婷" initials="谢怡婷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4675"/>
    <a:srgbClr val="606973"/>
    <a:srgbClr val="FCEBC7"/>
    <a:srgbClr val="27335A"/>
    <a:srgbClr val="FFD10A"/>
    <a:srgbClr val="FFD20A"/>
    <a:srgbClr val="FFE002"/>
    <a:srgbClr val="FFDF01"/>
    <a:srgbClr val="FFD507"/>
    <a:srgbClr val="FFD6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5" d="100"/>
          <a:sy n="95" d="100"/>
        </p:scale>
        <p:origin x="96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1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88595" cy="5747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9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167998" y="0"/>
            <a:ext cx="3188595" cy="5747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9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10879875"/>
            <a:ext cx="3188595" cy="5747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9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167998" y="10879875"/>
            <a:ext cx="3188595" cy="5747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9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wdp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88595" cy="5747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167998" y="0"/>
            <a:ext cx="3188595" cy="5747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42770" y="1431824"/>
            <a:ext cx="6872756" cy="3865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35830" y="5512523"/>
            <a:ext cx="5886637" cy="4510246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10879875"/>
            <a:ext cx="3188595" cy="5747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167998" y="10879875"/>
            <a:ext cx="3188595" cy="5747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42888" y="1431925"/>
            <a:ext cx="6872287" cy="3865563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传统程序如同“外卖小哥”，严格按照预设路线送餐（固定指令执行）；</a:t>
            </a:r>
            <a:endParaRPr lang="zh-CN" altLang="en-US"/>
          </a:p>
          <a:p>
            <a:r>
              <a:rPr lang="zh-CN" altLang="en-US">
                <a:sym typeface="+mn-ea"/>
              </a:rPr>
              <a:t>而</a:t>
            </a:r>
            <a:r>
              <a:rPr lang="en-US" altLang="zh-CN">
                <a:sym typeface="+mn-ea"/>
              </a:rPr>
              <a:t>Agent</a:t>
            </a:r>
            <a:r>
              <a:rPr lang="zh-CN" altLang="en-US">
                <a:sym typeface="+mn-ea"/>
              </a:rPr>
              <a:t>更像“智能管家”，能根据实时路况（用户需求、环境变化）自主规划最优路线（目标驱动决策）。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例如智能音箱不仅能播放音乐（被动执行），还能根据用户日程主动提醒“您</a:t>
            </a:r>
            <a:r>
              <a:rPr lang="en-US" altLang="zh-CN">
                <a:sym typeface="+mn-ea"/>
              </a:rPr>
              <a:t>10</a:t>
            </a:r>
            <a:r>
              <a:rPr lang="zh-CN" altLang="en-US">
                <a:sym typeface="+mn-ea"/>
              </a:rPr>
              <a:t>点有会议，需要设置闹钟吗？”（主动规划）。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42888" y="1431925"/>
            <a:ext cx="6872287" cy="3865563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什么是</a:t>
            </a:r>
            <a:r>
              <a:rPr lang="en-US" altLang="zh-CN"/>
              <a:t>Agent</a:t>
            </a:r>
            <a:r>
              <a:rPr lang="zh-CN" altLang="en-US"/>
              <a:t>，举个实例</a:t>
            </a:r>
            <a:br>
              <a:rPr lang="zh-CN" altLang="en-US"/>
            </a:br>
            <a:r>
              <a:rPr lang="zh-CN" altLang="en-US"/>
              <a:t>一个工作流也可以是以一个</a:t>
            </a:r>
            <a:r>
              <a:rPr lang="en-US" altLang="zh-CN"/>
              <a:t>Agent</a:t>
            </a:r>
            <a:r>
              <a:rPr lang="zh-CN" altLang="en-US"/>
              <a:t>，但我们一般不这么说</a:t>
            </a:r>
            <a:br>
              <a:rPr lang="zh-CN" altLang="en-US"/>
            </a:br>
            <a:r>
              <a:rPr lang="zh-CN" altLang="en-US"/>
              <a:t>或者说多</a:t>
            </a:r>
            <a:r>
              <a:rPr lang="en-US" altLang="zh-CN"/>
              <a:t>Agent</a:t>
            </a:r>
            <a:r>
              <a:rPr lang="zh-CN" altLang="en-US"/>
              <a:t>系统也可以说是一个</a:t>
            </a:r>
            <a:r>
              <a:rPr lang="en-US" altLang="zh-CN"/>
              <a:t>Agent</a:t>
            </a:r>
            <a:r>
              <a:rPr lang="zh-CN" altLang="en-US"/>
              <a:t>，但我们一般也不这么说</a:t>
            </a:r>
            <a:br>
              <a:rPr lang="zh-CN" altLang="en-US"/>
            </a:br>
            <a:r>
              <a:rPr lang="zh-CN" altLang="en-US"/>
              <a:t>为了方便我们后面的教学，我们就先简单的定义一下，</a:t>
            </a:r>
            <a:r>
              <a:rPr lang="en-US" altLang="zh-CN"/>
              <a:t>Agent</a:t>
            </a:r>
            <a:r>
              <a:rPr lang="zh-CN" altLang="en-US"/>
              <a:t>是一个单一主体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42888" y="1431925"/>
            <a:ext cx="6872287" cy="3865563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例如做课程报告，先规划“查资料</a:t>
            </a:r>
            <a:r>
              <a:rPr lang="en-US" altLang="zh-CN">
                <a:sym typeface="+mn-ea"/>
              </a:rPr>
              <a:t>→</a:t>
            </a:r>
            <a:r>
              <a:rPr lang="zh-CN" altLang="en-US">
                <a:sym typeface="+mn-ea"/>
              </a:rPr>
              <a:t>整理数据</a:t>
            </a:r>
            <a:r>
              <a:rPr lang="en-US" altLang="zh-CN">
                <a:sym typeface="+mn-ea"/>
              </a:rPr>
              <a:t>→</a:t>
            </a:r>
            <a:r>
              <a:rPr lang="zh-CN" altLang="en-US">
                <a:sym typeface="+mn-ea"/>
              </a:rPr>
              <a:t>做</a:t>
            </a:r>
            <a:r>
              <a:rPr lang="en-US" altLang="zh-CN">
                <a:sym typeface="+mn-ea"/>
              </a:rPr>
              <a:t>PPT→</a:t>
            </a:r>
            <a:r>
              <a:rPr lang="zh-CN" altLang="en-US">
                <a:sym typeface="+mn-ea"/>
              </a:rPr>
              <a:t>预演”，每一步明确目标，降低“遗漏关键步骤”的风险。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21.xml"/><Relationship Id="rId8" Type="http://schemas.openxmlformats.org/officeDocument/2006/relationships/tags" Target="../tags/tag20.xml"/><Relationship Id="rId7" Type="http://schemas.openxmlformats.org/officeDocument/2006/relationships/tags" Target="../tags/tag19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7" Type="http://schemas.openxmlformats.org/officeDocument/2006/relationships/tags" Target="../tags/tag29.xml"/><Relationship Id="rId16" Type="http://schemas.openxmlformats.org/officeDocument/2006/relationships/tags" Target="../tags/tag28.xml"/><Relationship Id="rId15" Type="http://schemas.openxmlformats.org/officeDocument/2006/relationships/tags" Target="../tags/tag27.xml"/><Relationship Id="rId14" Type="http://schemas.openxmlformats.org/officeDocument/2006/relationships/tags" Target="../tags/tag26.xml"/><Relationship Id="rId13" Type="http://schemas.openxmlformats.org/officeDocument/2006/relationships/tags" Target="../tags/tag25.xml"/><Relationship Id="rId12" Type="http://schemas.openxmlformats.org/officeDocument/2006/relationships/tags" Target="../tags/tag24.xml"/><Relationship Id="rId11" Type="http://schemas.openxmlformats.org/officeDocument/2006/relationships/tags" Target="../tags/tag23.xml"/><Relationship Id="rId10" Type="http://schemas.openxmlformats.org/officeDocument/2006/relationships/tags" Target="../tags/tag22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37.xml"/><Relationship Id="rId8" Type="http://schemas.openxmlformats.org/officeDocument/2006/relationships/tags" Target="../tags/tag36.xml"/><Relationship Id="rId7" Type="http://schemas.openxmlformats.org/officeDocument/2006/relationships/tags" Target="../tags/tag35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5" Type="http://schemas.openxmlformats.org/officeDocument/2006/relationships/tags" Target="../tags/tag43.xml"/><Relationship Id="rId14" Type="http://schemas.openxmlformats.org/officeDocument/2006/relationships/tags" Target="../tags/tag42.xml"/><Relationship Id="rId13" Type="http://schemas.openxmlformats.org/officeDocument/2006/relationships/tags" Target="../tags/tag41.xml"/><Relationship Id="rId12" Type="http://schemas.openxmlformats.org/officeDocument/2006/relationships/tags" Target="../tags/tag40.xml"/><Relationship Id="rId11" Type="http://schemas.openxmlformats.org/officeDocument/2006/relationships/tags" Target="../tags/tag39.xml"/><Relationship Id="rId10" Type="http://schemas.openxmlformats.org/officeDocument/2006/relationships/tags" Target="../tags/tag38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51.xml"/><Relationship Id="rId8" Type="http://schemas.openxmlformats.org/officeDocument/2006/relationships/tags" Target="../tags/tag50.xml"/><Relationship Id="rId7" Type="http://schemas.openxmlformats.org/officeDocument/2006/relationships/tags" Target="../tags/tag49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2" Type="http://schemas.openxmlformats.org/officeDocument/2006/relationships/tags" Target="../tags/tag54.xml"/><Relationship Id="rId11" Type="http://schemas.openxmlformats.org/officeDocument/2006/relationships/tags" Target="../tags/tag53.xml"/><Relationship Id="rId10" Type="http://schemas.openxmlformats.org/officeDocument/2006/relationships/tags" Target="../tags/tag52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62.xml"/><Relationship Id="rId8" Type="http://schemas.openxmlformats.org/officeDocument/2006/relationships/tags" Target="../tags/tag61.xml"/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5" Type="http://schemas.openxmlformats.org/officeDocument/2006/relationships/tags" Target="../tags/tag68.xml"/><Relationship Id="rId14" Type="http://schemas.openxmlformats.org/officeDocument/2006/relationships/tags" Target="../tags/tag67.xml"/><Relationship Id="rId13" Type="http://schemas.openxmlformats.org/officeDocument/2006/relationships/tags" Target="../tags/tag66.xml"/><Relationship Id="rId12" Type="http://schemas.openxmlformats.org/officeDocument/2006/relationships/tags" Target="../tags/tag65.xml"/><Relationship Id="rId11" Type="http://schemas.openxmlformats.org/officeDocument/2006/relationships/tags" Target="../tags/tag64.xml"/><Relationship Id="rId10" Type="http://schemas.openxmlformats.org/officeDocument/2006/relationships/tags" Target="../tags/tag63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76.xml"/><Relationship Id="rId8" Type="http://schemas.openxmlformats.org/officeDocument/2006/relationships/tags" Target="../tags/tag75.xml"/><Relationship Id="rId7" Type="http://schemas.openxmlformats.org/officeDocument/2006/relationships/tags" Target="../tags/tag74.xml"/><Relationship Id="rId6" Type="http://schemas.openxmlformats.org/officeDocument/2006/relationships/tags" Target="../tags/tag73.xml"/><Relationship Id="rId5" Type="http://schemas.openxmlformats.org/officeDocument/2006/relationships/tags" Target="../tags/tag72.xml"/><Relationship Id="rId4" Type="http://schemas.openxmlformats.org/officeDocument/2006/relationships/tags" Target="../tags/tag7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2" Type="http://schemas.openxmlformats.org/officeDocument/2006/relationships/tags" Target="../tags/tag79.xml"/><Relationship Id="rId11" Type="http://schemas.openxmlformats.org/officeDocument/2006/relationships/tags" Target="../tags/tag78.xml"/><Relationship Id="rId10" Type="http://schemas.openxmlformats.org/officeDocument/2006/relationships/tags" Target="../tags/tag77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87.xml"/><Relationship Id="rId8" Type="http://schemas.openxmlformats.org/officeDocument/2006/relationships/tags" Target="../tags/tag86.xml"/><Relationship Id="rId7" Type="http://schemas.openxmlformats.org/officeDocument/2006/relationships/tags" Target="../tags/tag85.xml"/><Relationship Id="rId6" Type="http://schemas.openxmlformats.org/officeDocument/2006/relationships/tags" Target="../tags/tag84.xml"/><Relationship Id="rId5" Type="http://schemas.openxmlformats.org/officeDocument/2006/relationships/tags" Target="../tags/tag83.xml"/><Relationship Id="rId4" Type="http://schemas.openxmlformats.org/officeDocument/2006/relationships/tags" Target="../tags/tag82.xml"/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5" Type="http://schemas.openxmlformats.org/officeDocument/2006/relationships/tags" Target="../tags/tag93.xml"/><Relationship Id="rId14" Type="http://schemas.openxmlformats.org/officeDocument/2006/relationships/tags" Target="../tags/tag92.xml"/><Relationship Id="rId13" Type="http://schemas.openxmlformats.org/officeDocument/2006/relationships/tags" Target="../tags/tag91.xml"/><Relationship Id="rId12" Type="http://schemas.openxmlformats.org/officeDocument/2006/relationships/tags" Target="../tags/tag90.xml"/><Relationship Id="rId11" Type="http://schemas.openxmlformats.org/officeDocument/2006/relationships/tags" Target="../tags/tag89.xml"/><Relationship Id="rId10" Type="http://schemas.openxmlformats.org/officeDocument/2006/relationships/tags" Target="../tags/tag88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101.xml"/><Relationship Id="rId8" Type="http://schemas.openxmlformats.org/officeDocument/2006/relationships/tags" Target="../tags/tag100.xml"/><Relationship Id="rId7" Type="http://schemas.openxmlformats.org/officeDocument/2006/relationships/tags" Target="../tags/tag99.xml"/><Relationship Id="rId6" Type="http://schemas.openxmlformats.org/officeDocument/2006/relationships/tags" Target="../tags/tag98.xml"/><Relationship Id="rId5" Type="http://schemas.openxmlformats.org/officeDocument/2006/relationships/tags" Target="../tags/tag97.xml"/><Relationship Id="rId4" Type="http://schemas.openxmlformats.org/officeDocument/2006/relationships/tags" Target="../tags/tag96.xml"/><Relationship Id="rId3" Type="http://schemas.openxmlformats.org/officeDocument/2006/relationships/tags" Target="../tags/tag95.xml"/><Relationship Id="rId2" Type="http://schemas.openxmlformats.org/officeDocument/2006/relationships/tags" Target="../tags/tag94.xml"/><Relationship Id="rId11" Type="http://schemas.openxmlformats.org/officeDocument/2006/relationships/tags" Target="../tags/tag103.xml"/><Relationship Id="rId10" Type="http://schemas.openxmlformats.org/officeDocument/2006/relationships/tags" Target="../tags/tag102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tags" Target="../tags/tag110.xml"/><Relationship Id="rId7" Type="http://schemas.openxmlformats.org/officeDocument/2006/relationships/tags" Target="../tags/tag109.xml"/><Relationship Id="rId6" Type="http://schemas.openxmlformats.org/officeDocument/2006/relationships/tags" Target="../tags/tag108.xml"/><Relationship Id="rId5" Type="http://schemas.openxmlformats.org/officeDocument/2006/relationships/tags" Target="../tags/tag107.xml"/><Relationship Id="rId4" Type="http://schemas.openxmlformats.org/officeDocument/2006/relationships/tags" Target="../tags/tag106.xml"/><Relationship Id="rId3" Type="http://schemas.openxmlformats.org/officeDocument/2006/relationships/tags" Target="../tags/tag105.xml"/><Relationship Id="rId2" Type="http://schemas.openxmlformats.org/officeDocument/2006/relationships/tags" Target="../tags/tag104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118.xml"/><Relationship Id="rId8" Type="http://schemas.openxmlformats.org/officeDocument/2006/relationships/tags" Target="../tags/tag117.xml"/><Relationship Id="rId7" Type="http://schemas.openxmlformats.org/officeDocument/2006/relationships/tags" Target="../tags/tag116.xml"/><Relationship Id="rId6" Type="http://schemas.openxmlformats.org/officeDocument/2006/relationships/tags" Target="../tags/tag115.xml"/><Relationship Id="rId5" Type="http://schemas.openxmlformats.org/officeDocument/2006/relationships/tags" Target="../tags/tag114.xml"/><Relationship Id="rId4" Type="http://schemas.openxmlformats.org/officeDocument/2006/relationships/tags" Target="../tags/tag113.xml"/><Relationship Id="rId3" Type="http://schemas.openxmlformats.org/officeDocument/2006/relationships/tags" Target="../tags/tag112.xml"/><Relationship Id="rId2" Type="http://schemas.openxmlformats.org/officeDocument/2006/relationships/tags" Target="../tags/tag111.xml"/><Relationship Id="rId18" Type="http://schemas.openxmlformats.org/officeDocument/2006/relationships/tags" Target="../tags/tag127.xml"/><Relationship Id="rId17" Type="http://schemas.openxmlformats.org/officeDocument/2006/relationships/tags" Target="../tags/tag126.xml"/><Relationship Id="rId16" Type="http://schemas.openxmlformats.org/officeDocument/2006/relationships/tags" Target="../tags/tag125.xml"/><Relationship Id="rId15" Type="http://schemas.openxmlformats.org/officeDocument/2006/relationships/tags" Target="../tags/tag124.xml"/><Relationship Id="rId14" Type="http://schemas.openxmlformats.org/officeDocument/2006/relationships/tags" Target="../tags/tag123.xml"/><Relationship Id="rId13" Type="http://schemas.openxmlformats.org/officeDocument/2006/relationships/tags" Target="../tags/tag122.xml"/><Relationship Id="rId12" Type="http://schemas.openxmlformats.org/officeDocument/2006/relationships/tags" Target="../tags/tag121.xml"/><Relationship Id="rId11" Type="http://schemas.openxmlformats.org/officeDocument/2006/relationships/tags" Target="../tags/tag120.xml"/><Relationship Id="rId10" Type="http://schemas.openxmlformats.org/officeDocument/2006/relationships/tags" Target="../tags/tag119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135.xml"/><Relationship Id="rId8" Type="http://schemas.openxmlformats.org/officeDocument/2006/relationships/tags" Target="../tags/tag134.xml"/><Relationship Id="rId7" Type="http://schemas.openxmlformats.org/officeDocument/2006/relationships/tags" Target="../tags/tag133.xml"/><Relationship Id="rId6" Type="http://schemas.openxmlformats.org/officeDocument/2006/relationships/tags" Target="../tags/tag132.xml"/><Relationship Id="rId5" Type="http://schemas.openxmlformats.org/officeDocument/2006/relationships/tags" Target="../tags/tag131.xml"/><Relationship Id="rId4" Type="http://schemas.openxmlformats.org/officeDocument/2006/relationships/tags" Target="../tags/tag130.xml"/><Relationship Id="rId3" Type="http://schemas.openxmlformats.org/officeDocument/2006/relationships/tags" Target="../tags/tag129.xml"/><Relationship Id="rId2" Type="http://schemas.openxmlformats.org/officeDocument/2006/relationships/tags" Target="../tags/tag128.xml"/><Relationship Id="rId12" Type="http://schemas.openxmlformats.org/officeDocument/2006/relationships/tags" Target="../tags/tag138.xml"/><Relationship Id="rId11" Type="http://schemas.openxmlformats.org/officeDocument/2006/relationships/tags" Target="../tags/tag137.xml"/><Relationship Id="rId10" Type="http://schemas.openxmlformats.org/officeDocument/2006/relationships/tags" Target="../tags/tag136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46.xml"/><Relationship Id="rId8" Type="http://schemas.openxmlformats.org/officeDocument/2006/relationships/tags" Target="../tags/tag145.xml"/><Relationship Id="rId7" Type="http://schemas.openxmlformats.org/officeDocument/2006/relationships/tags" Target="../tags/tag144.xml"/><Relationship Id="rId6" Type="http://schemas.openxmlformats.org/officeDocument/2006/relationships/tags" Target="../tags/tag143.xml"/><Relationship Id="rId5" Type="http://schemas.openxmlformats.org/officeDocument/2006/relationships/tags" Target="../tags/tag142.xml"/><Relationship Id="rId4" Type="http://schemas.openxmlformats.org/officeDocument/2006/relationships/tags" Target="../tags/tag141.xml"/><Relationship Id="rId3" Type="http://schemas.openxmlformats.org/officeDocument/2006/relationships/tags" Target="../tags/tag140.xml"/><Relationship Id="rId2" Type="http://schemas.openxmlformats.org/officeDocument/2006/relationships/tags" Target="../tags/tag139.xml"/><Relationship Id="rId13" Type="http://schemas.openxmlformats.org/officeDocument/2006/relationships/tags" Target="../tags/tag150.xml"/><Relationship Id="rId12" Type="http://schemas.openxmlformats.org/officeDocument/2006/relationships/tags" Target="../tags/tag149.xml"/><Relationship Id="rId11" Type="http://schemas.openxmlformats.org/officeDocument/2006/relationships/tags" Target="../tags/tag148.xml"/><Relationship Id="rId10" Type="http://schemas.openxmlformats.org/officeDocument/2006/relationships/tags" Target="../tags/tag147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158.xml"/><Relationship Id="rId8" Type="http://schemas.openxmlformats.org/officeDocument/2006/relationships/tags" Target="../tags/tag157.xml"/><Relationship Id="rId7" Type="http://schemas.openxmlformats.org/officeDocument/2006/relationships/tags" Target="../tags/tag156.xml"/><Relationship Id="rId6" Type="http://schemas.openxmlformats.org/officeDocument/2006/relationships/tags" Target="../tags/tag155.xml"/><Relationship Id="rId5" Type="http://schemas.openxmlformats.org/officeDocument/2006/relationships/tags" Target="../tags/tag154.xml"/><Relationship Id="rId4" Type="http://schemas.openxmlformats.org/officeDocument/2006/relationships/tags" Target="../tags/tag153.xml"/><Relationship Id="rId3" Type="http://schemas.openxmlformats.org/officeDocument/2006/relationships/tags" Target="../tags/tag152.xml"/><Relationship Id="rId2" Type="http://schemas.openxmlformats.org/officeDocument/2006/relationships/tags" Target="../tags/tag151.xml"/><Relationship Id="rId11" Type="http://schemas.openxmlformats.org/officeDocument/2006/relationships/tags" Target="../tags/tag160.xml"/><Relationship Id="rId10" Type="http://schemas.openxmlformats.org/officeDocument/2006/relationships/tags" Target="../tags/tag159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168.xml"/><Relationship Id="rId8" Type="http://schemas.openxmlformats.org/officeDocument/2006/relationships/tags" Target="../tags/tag167.xml"/><Relationship Id="rId7" Type="http://schemas.openxmlformats.org/officeDocument/2006/relationships/tags" Target="../tags/tag166.xml"/><Relationship Id="rId6" Type="http://schemas.openxmlformats.org/officeDocument/2006/relationships/tags" Target="../tags/tag165.xml"/><Relationship Id="rId5" Type="http://schemas.openxmlformats.org/officeDocument/2006/relationships/tags" Target="../tags/tag164.xml"/><Relationship Id="rId4" Type="http://schemas.openxmlformats.org/officeDocument/2006/relationships/tags" Target="../tags/tag163.xml"/><Relationship Id="rId3" Type="http://schemas.openxmlformats.org/officeDocument/2006/relationships/tags" Target="../tags/tag162.xml"/><Relationship Id="rId2" Type="http://schemas.openxmlformats.org/officeDocument/2006/relationships/tags" Target="../tags/tag161.xml"/><Relationship Id="rId12" Type="http://schemas.openxmlformats.org/officeDocument/2006/relationships/tags" Target="../tags/tag171.xml"/><Relationship Id="rId11" Type="http://schemas.openxmlformats.org/officeDocument/2006/relationships/tags" Target="../tags/tag170.xml"/><Relationship Id="rId10" Type="http://schemas.openxmlformats.org/officeDocument/2006/relationships/tags" Target="../tags/tag169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179.xml"/><Relationship Id="rId8" Type="http://schemas.openxmlformats.org/officeDocument/2006/relationships/tags" Target="../tags/tag178.xml"/><Relationship Id="rId7" Type="http://schemas.openxmlformats.org/officeDocument/2006/relationships/tags" Target="../tags/tag177.xml"/><Relationship Id="rId6" Type="http://schemas.openxmlformats.org/officeDocument/2006/relationships/tags" Target="../tags/tag176.xml"/><Relationship Id="rId5" Type="http://schemas.openxmlformats.org/officeDocument/2006/relationships/tags" Target="../tags/tag175.xml"/><Relationship Id="rId4" Type="http://schemas.openxmlformats.org/officeDocument/2006/relationships/tags" Target="../tags/tag174.xml"/><Relationship Id="rId3" Type="http://schemas.openxmlformats.org/officeDocument/2006/relationships/tags" Target="../tags/tag173.xml"/><Relationship Id="rId2" Type="http://schemas.openxmlformats.org/officeDocument/2006/relationships/tags" Target="../tags/tag172.xml"/><Relationship Id="rId13" Type="http://schemas.openxmlformats.org/officeDocument/2006/relationships/tags" Target="../tags/tag183.xml"/><Relationship Id="rId12" Type="http://schemas.openxmlformats.org/officeDocument/2006/relationships/tags" Target="../tags/tag182.xml"/><Relationship Id="rId11" Type="http://schemas.openxmlformats.org/officeDocument/2006/relationships/tags" Target="../tags/tag181.xml"/><Relationship Id="rId10" Type="http://schemas.openxmlformats.org/officeDocument/2006/relationships/tags" Target="../tags/tag180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91.xml"/><Relationship Id="rId8" Type="http://schemas.openxmlformats.org/officeDocument/2006/relationships/tags" Target="../tags/tag190.xml"/><Relationship Id="rId7" Type="http://schemas.openxmlformats.org/officeDocument/2006/relationships/tags" Target="../tags/tag189.xml"/><Relationship Id="rId6" Type="http://schemas.openxmlformats.org/officeDocument/2006/relationships/tags" Target="../tags/tag188.xml"/><Relationship Id="rId5" Type="http://schemas.openxmlformats.org/officeDocument/2006/relationships/tags" Target="../tags/tag187.xml"/><Relationship Id="rId4" Type="http://schemas.openxmlformats.org/officeDocument/2006/relationships/tags" Target="../tags/tag186.xml"/><Relationship Id="rId3" Type="http://schemas.openxmlformats.org/officeDocument/2006/relationships/tags" Target="../tags/tag185.xml"/><Relationship Id="rId2" Type="http://schemas.openxmlformats.org/officeDocument/2006/relationships/tags" Target="../tags/tag184.xml"/><Relationship Id="rId10" Type="http://schemas.openxmlformats.org/officeDocument/2006/relationships/tags" Target="../tags/tag192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200.xml"/><Relationship Id="rId8" Type="http://schemas.openxmlformats.org/officeDocument/2006/relationships/tags" Target="../tags/tag199.xml"/><Relationship Id="rId7" Type="http://schemas.openxmlformats.org/officeDocument/2006/relationships/tags" Target="../tags/tag198.xml"/><Relationship Id="rId6" Type="http://schemas.openxmlformats.org/officeDocument/2006/relationships/tags" Target="../tags/tag197.xml"/><Relationship Id="rId5" Type="http://schemas.openxmlformats.org/officeDocument/2006/relationships/tags" Target="../tags/tag196.xml"/><Relationship Id="rId4" Type="http://schemas.openxmlformats.org/officeDocument/2006/relationships/tags" Target="../tags/tag195.xml"/><Relationship Id="rId3" Type="http://schemas.openxmlformats.org/officeDocument/2006/relationships/tags" Target="../tags/tag194.xml"/><Relationship Id="rId2" Type="http://schemas.openxmlformats.org/officeDocument/2006/relationships/tags" Target="../tags/tag193.xml"/><Relationship Id="rId11" Type="http://schemas.openxmlformats.org/officeDocument/2006/relationships/tags" Target="../tags/tag202.xml"/><Relationship Id="rId10" Type="http://schemas.openxmlformats.org/officeDocument/2006/relationships/tags" Target="../tags/tag201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210.xml"/><Relationship Id="rId8" Type="http://schemas.openxmlformats.org/officeDocument/2006/relationships/tags" Target="../tags/tag209.xml"/><Relationship Id="rId7" Type="http://schemas.openxmlformats.org/officeDocument/2006/relationships/tags" Target="../tags/tag208.xml"/><Relationship Id="rId6" Type="http://schemas.openxmlformats.org/officeDocument/2006/relationships/tags" Target="../tags/tag207.xml"/><Relationship Id="rId5" Type="http://schemas.openxmlformats.org/officeDocument/2006/relationships/tags" Target="../tags/tag206.xml"/><Relationship Id="rId4" Type="http://schemas.openxmlformats.org/officeDocument/2006/relationships/tags" Target="../tags/tag205.xml"/><Relationship Id="rId3" Type="http://schemas.openxmlformats.org/officeDocument/2006/relationships/tags" Target="../tags/tag204.xml"/><Relationship Id="rId2" Type="http://schemas.openxmlformats.org/officeDocument/2006/relationships/tags" Target="../tags/tag203.xml"/><Relationship Id="rId13" Type="http://schemas.openxmlformats.org/officeDocument/2006/relationships/tags" Target="../tags/tag214.xml"/><Relationship Id="rId12" Type="http://schemas.openxmlformats.org/officeDocument/2006/relationships/tags" Target="../tags/tag213.xml"/><Relationship Id="rId11" Type="http://schemas.openxmlformats.org/officeDocument/2006/relationships/tags" Target="../tags/tag212.xml"/><Relationship Id="rId10" Type="http://schemas.openxmlformats.org/officeDocument/2006/relationships/tags" Target="../tags/tag211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222.xml"/><Relationship Id="rId8" Type="http://schemas.openxmlformats.org/officeDocument/2006/relationships/tags" Target="../tags/tag221.xml"/><Relationship Id="rId7" Type="http://schemas.openxmlformats.org/officeDocument/2006/relationships/tags" Target="../tags/tag220.xml"/><Relationship Id="rId6" Type="http://schemas.openxmlformats.org/officeDocument/2006/relationships/tags" Target="../tags/tag219.xml"/><Relationship Id="rId5" Type="http://schemas.openxmlformats.org/officeDocument/2006/relationships/tags" Target="../tags/tag218.xml"/><Relationship Id="rId4" Type="http://schemas.openxmlformats.org/officeDocument/2006/relationships/tags" Target="../tags/tag217.xml"/><Relationship Id="rId3" Type="http://schemas.openxmlformats.org/officeDocument/2006/relationships/tags" Target="../tags/tag216.xml"/><Relationship Id="rId2" Type="http://schemas.openxmlformats.org/officeDocument/2006/relationships/tags" Target="../tags/tag215.xml"/><Relationship Id="rId11" Type="http://schemas.openxmlformats.org/officeDocument/2006/relationships/tags" Target="../tags/tag224.xml"/><Relationship Id="rId10" Type="http://schemas.openxmlformats.org/officeDocument/2006/relationships/tags" Target="../tags/tag223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9" Type="http://schemas.openxmlformats.org/officeDocument/2006/relationships/tags" Target="../tags/tag232.xml"/><Relationship Id="rId8" Type="http://schemas.openxmlformats.org/officeDocument/2006/relationships/tags" Target="../tags/tag231.xml"/><Relationship Id="rId7" Type="http://schemas.openxmlformats.org/officeDocument/2006/relationships/tags" Target="../tags/tag230.xml"/><Relationship Id="rId6" Type="http://schemas.openxmlformats.org/officeDocument/2006/relationships/tags" Target="../tags/tag229.xml"/><Relationship Id="rId5" Type="http://schemas.openxmlformats.org/officeDocument/2006/relationships/tags" Target="../tags/tag228.xml"/><Relationship Id="rId4" Type="http://schemas.openxmlformats.org/officeDocument/2006/relationships/tags" Target="../tags/tag227.xml"/><Relationship Id="rId3" Type="http://schemas.openxmlformats.org/officeDocument/2006/relationships/tags" Target="../tags/tag226.xml"/><Relationship Id="rId2" Type="http://schemas.openxmlformats.org/officeDocument/2006/relationships/tags" Target="../tags/tag225.xml"/><Relationship Id="rId13" Type="http://schemas.openxmlformats.org/officeDocument/2006/relationships/tags" Target="../tags/tag236.xml"/><Relationship Id="rId12" Type="http://schemas.openxmlformats.org/officeDocument/2006/relationships/tags" Target="../tags/tag235.xml"/><Relationship Id="rId11" Type="http://schemas.openxmlformats.org/officeDocument/2006/relationships/tags" Target="../tags/tag234.xml"/><Relationship Id="rId10" Type="http://schemas.openxmlformats.org/officeDocument/2006/relationships/tags" Target="../tags/tag233.xml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9" Type="http://schemas.openxmlformats.org/officeDocument/2006/relationships/tags" Target="../tags/tag244.xml"/><Relationship Id="rId8" Type="http://schemas.openxmlformats.org/officeDocument/2006/relationships/tags" Target="../tags/tag243.xml"/><Relationship Id="rId7" Type="http://schemas.openxmlformats.org/officeDocument/2006/relationships/tags" Target="../tags/tag242.xml"/><Relationship Id="rId6" Type="http://schemas.openxmlformats.org/officeDocument/2006/relationships/tags" Target="../tags/tag241.xml"/><Relationship Id="rId5" Type="http://schemas.openxmlformats.org/officeDocument/2006/relationships/tags" Target="../tags/tag240.xml"/><Relationship Id="rId4" Type="http://schemas.openxmlformats.org/officeDocument/2006/relationships/tags" Target="../tags/tag239.xml"/><Relationship Id="rId3" Type="http://schemas.openxmlformats.org/officeDocument/2006/relationships/tags" Target="../tags/tag238.xml"/><Relationship Id="rId2" Type="http://schemas.openxmlformats.org/officeDocument/2006/relationships/tags" Target="../tags/tag237.xml"/><Relationship Id="rId17" Type="http://schemas.openxmlformats.org/officeDocument/2006/relationships/tags" Target="../tags/tag252.xml"/><Relationship Id="rId16" Type="http://schemas.openxmlformats.org/officeDocument/2006/relationships/tags" Target="../tags/tag251.xml"/><Relationship Id="rId15" Type="http://schemas.openxmlformats.org/officeDocument/2006/relationships/tags" Target="../tags/tag250.xml"/><Relationship Id="rId14" Type="http://schemas.openxmlformats.org/officeDocument/2006/relationships/tags" Target="../tags/tag249.xml"/><Relationship Id="rId13" Type="http://schemas.openxmlformats.org/officeDocument/2006/relationships/tags" Target="../tags/tag248.xml"/><Relationship Id="rId12" Type="http://schemas.openxmlformats.org/officeDocument/2006/relationships/tags" Target="../tags/tag247.xml"/><Relationship Id="rId11" Type="http://schemas.openxmlformats.org/officeDocument/2006/relationships/tags" Target="../tags/tag246.xml"/><Relationship Id="rId10" Type="http://schemas.openxmlformats.org/officeDocument/2006/relationships/tags" Target="../tags/tag245.xml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9" Type="http://schemas.openxmlformats.org/officeDocument/2006/relationships/tags" Target="../tags/tag260.xml"/><Relationship Id="rId8" Type="http://schemas.openxmlformats.org/officeDocument/2006/relationships/tags" Target="../tags/tag259.xml"/><Relationship Id="rId7" Type="http://schemas.openxmlformats.org/officeDocument/2006/relationships/tags" Target="../tags/tag258.xml"/><Relationship Id="rId6" Type="http://schemas.openxmlformats.org/officeDocument/2006/relationships/tags" Target="../tags/tag257.xml"/><Relationship Id="rId5" Type="http://schemas.openxmlformats.org/officeDocument/2006/relationships/tags" Target="../tags/tag256.xml"/><Relationship Id="rId4" Type="http://schemas.openxmlformats.org/officeDocument/2006/relationships/tags" Target="../tags/tag255.xml"/><Relationship Id="rId3" Type="http://schemas.openxmlformats.org/officeDocument/2006/relationships/tags" Target="../tags/tag254.xml"/><Relationship Id="rId2" Type="http://schemas.openxmlformats.org/officeDocument/2006/relationships/tags" Target="../tags/tag253.xml"/><Relationship Id="rId17" Type="http://schemas.openxmlformats.org/officeDocument/2006/relationships/tags" Target="../tags/tag268.xml"/><Relationship Id="rId16" Type="http://schemas.openxmlformats.org/officeDocument/2006/relationships/tags" Target="../tags/tag267.xml"/><Relationship Id="rId15" Type="http://schemas.openxmlformats.org/officeDocument/2006/relationships/tags" Target="../tags/tag266.xml"/><Relationship Id="rId14" Type="http://schemas.openxmlformats.org/officeDocument/2006/relationships/tags" Target="../tags/tag265.xml"/><Relationship Id="rId13" Type="http://schemas.openxmlformats.org/officeDocument/2006/relationships/tags" Target="../tags/tag264.xml"/><Relationship Id="rId12" Type="http://schemas.openxmlformats.org/officeDocument/2006/relationships/tags" Target="../tags/tag263.xml"/><Relationship Id="rId11" Type="http://schemas.openxmlformats.org/officeDocument/2006/relationships/tags" Target="../tags/tag262.xml"/><Relationship Id="rId10" Type="http://schemas.openxmlformats.org/officeDocument/2006/relationships/tags" Target="../tags/tag261.xml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tags" Target="../tags/tag276.xml"/><Relationship Id="rId8" Type="http://schemas.openxmlformats.org/officeDocument/2006/relationships/tags" Target="../tags/tag275.xml"/><Relationship Id="rId7" Type="http://schemas.openxmlformats.org/officeDocument/2006/relationships/tags" Target="../tags/tag274.xml"/><Relationship Id="rId6" Type="http://schemas.openxmlformats.org/officeDocument/2006/relationships/tags" Target="../tags/tag273.xml"/><Relationship Id="rId5" Type="http://schemas.openxmlformats.org/officeDocument/2006/relationships/tags" Target="../tags/tag272.xml"/><Relationship Id="rId4" Type="http://schemas.openxmlformats.org/officeDocument/2006/relationships/tags" Target="../tags/tag271.xml"/><Relationship Id="rId3" Type="http://schemas.openxmlformats.org/officeDocument/2006/relationships/tags" Target="../tags/tag270.xml"/><Relationship Id="rId2" Type="http://schemas.openxmlformats.org/officeDocument/2006/relationships/tags" Target="../tags/tag269.xml"/><Relationship Id="rId13" Type="http://schemas.openxmlformats.org/officeDocument/2006/relationships/tags" Target="../tags/tag280.xml"/><Relationship Id="rId12" Type="http://schemas.openxmlformats.org/officeDocument/2006/relationships/tags" Target="../tags/tag279.xml"/><Relationship Id="rId11" Type="http://schemas.openxmlformats.org/officeDocument/2006/relationships/tags" Target="../tags/tag278.xml"/><Relationship Id="rId10" Type="http://schemas.openxmlformats.org/officeDocument/2006/relationships/tags" Target="../tags/tag277.xml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288.xml"/><Relationship Id="rId8" Type="http://schemas.openxmlformats.org/officeDocument/2006/relationships/tags" Target="../tags/tag287.xml"/><Relationship Id="rId7" Type="http://schemas.openxmlformats.org/officeDocument/2006/relationships/tags" Target="../tags/tag286.xml"/><Relationship Id="rId6" Type="http://schemas.openxmlformats.org/officeDocument/2006/relationships/tags" Target="../tags/tag285.xml"/><Relationship Id="rId5" Type="http://schemas.openxmlformats.org/officeDocument/2006/relationships/tags" Target="../tags/tag284.xml"/><Relationship Id="rId4" Type="http://schemas.openxmlformats.org/officeDocument/2006/relationships/tags" Target="../tags/tag283.xml"/><Relationship Id="rId3" Type="http://schemas.openxmlformats.org/officeDocument/2006/relationships/tags" Target="../tags/tag282.xml"/><Relationship Id="rId2" Type="http://schemas.openxmlformats.org/officeDocument/2006/relationships/tags" Target="../tags/tag281.xml"/><Relationship Id="rId15" Type="http://schemas.openxmlformats.org/officeDocument/2006/relationships/tags" Target="../tags/tag294.xml"/><Relationship Id="rId14" Type="http://schemas.openxmlformats.org/officeDocument/2006/relationships/tags" Target="../tags/tag293.xml"/><Relationship Id="rId13" Type="http://schemas.openxmlformats.org/officeDocument/2006/relationships/tags" Target="../tags/tag292.xml"/><Relationship Id="rId12" Type="http://schemas.openxmlformats.org/officeDocument/2006/relationships/tags" Target="../tags/tag291.xml"/><Relationship Id="rId11" Type="http://schemas.openxmlformats.org/officeDocument/2006/relationships/tags" Target="../tags/tag290.xml"/><Relationship Id="rId10" Type="http://schemas.openxmlformats.org/officeDocument/2006/relationships/tags" Target="../tags/tag289.xml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9" Type="http://schemas.openxmlformats.org/officeDocument/2006/relationships/tags" Target="../tags/tag302.xml"/><Relationship Id="rId8" Type="http://schemas.openxmlformats.org/officeDocument/2006/relationships/tags" Target="../tags/tag301.xml"/><Relationship Id="rId7" Type="http://schemas.openxmlformats.org/officeDocument/2006/relationships/tags" Target="../tags/tag300.xml"/><Relationship Id="rId6" Type="http://schemas.openxmlformats.org/officeDocument/2006/relationships/tags" Target="../tags/tag299.xml"/><Relationship Id="rId5" Type="http://schemas.openxmlformats.org/officeDocument/2006/relationships/tags" Target="../tags/tag298.xml"/><Relationship Id="rId4" Type="http://schemas.openxmlformats.org/officeDocument/2006/relationships/tags" Target="../tags/tag297.xml"/><Relationship Id="rId3" Type="http://schemas.openxmlformats.org/officeDocument/2006/relationships/tags" Target="../tags/tag296.xml"/><Relationship Id="rId2" Type="http://schemas.openxmlformats.org/officeDocument/2006/relationships/tags" Target="../tags/tag295.xml"/><Relationship Id="rId18" Type="http://schemas.openxmlformats.org/officeDocument/2006/relationships/tags" Target="../tags/tag311.xml"/><Relationship Id="rId17" Type="http://schemas.openxmlformats.org/officeDocument/2006/relationships/tags" Target="../tags/tag310.xml"/><Relationship Id="rId16" Type="http://schemas.openxmlformats.org/officeDocument/2006/relationships/tags" Target="../tags/tag309.xml"/><Relationship Id="rId15" Type="http://schemas.openxmlformats.org/officeDocument/2006/relationships/tags" Target="../tags/tag308.xml"/><Relationship Id="rId14" Type="http://schemas.openxmlformats.org/officeDocument/2006/relationships/tags" Target="../tags/tag307.xml"/><Relationship Id="rId13" Type="http://schemas.openxmlformats.org/officeDocument/2006/relationships/tags" Target="../tags/tag306.xml"/><Relationship Id="rId12" Type="http://schemas.openxmlformats.org/officeDocument/2006/relationships/tags" Target="../tags/tag305.xml"/><Relationship Id="rId11" Type="http://schemas.openxmlformats.org/officeDocument/2006/relationships/tags" Target="../tags/tag304.xml"/><Relationship Id="rId10" Type="http://schemas.openxmlformats.org/officeDocument/2006/relationships/tags" Target="../tags/tag303.xml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9" Type="http://schemas.openxmlformats.org/officeDocument/2006/relationships/tags" Target="../tags/tag318.xml"/><Relationship Id="rId8" Type="http://schemas.openxmlformats.org/officeDocument/2006/relationships/tags" Target="../tags/tag317.xml"/><Relationship Id="rId7" Type="http://schemas.openxmlformats.org/officeDocument/2006/relationships/tags" Target="../tags/tag316.xml"/><Relationship Id="rId6" Type="http://schemas.openxmlformats.org/officeDocument/2006/relationships/tags" Target="../tags/tag315.xml"/><Relationship Id="rId5" Type="http://schemas.openxmlformats.org/officeDocument/2006/relationships/image" Target="../media/image1.png"/><Relationship Id="rId4" Type="http://schemas.openxmlformats.org/officeDocument/2006/relationships/tags" Target="../tags/tag314.xml"/><Relationship Id="rId3" Type="http://schemas.openxmlformats.org/officeDocument/2006/relationships/tags" Target="../tags/tag313.xml"/><Relationship Id="rId2" Type="http://schemas.openxmlformats.org/officeDocument/2006/relationships/tags" Target="../tags/tag312.xml"/><Relationship Id="rId12" Type="http://schemas.openxmlformats.org/officeDocument/2006/relationships/tags" Target="../tags/tag321.xml"/><Relationship Id="rId11" Type="http://schemas.openxmlformats.org/officeDocument/2006/relationships/tags" Target="../tags/tag320.xml"/><Relationship Id="rId10" Type="http://schemas.openxmlformats.org/officeDocument/2006/relationships/tags" Target="../tags/tag319.xml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9" Type="http://schemas.openxmlformats.org/officeDocument/2006/relationships/tags" Target="../tags/tag329.xml"/><Relationship Id="rId8" Type="http://schemas.openxmlformats.org/officeDocument/2006/relationships/tags" Target="../tags/tag328.xml"/><Relationship Id="rId7" Type="http://schemas.openxmlformats.org/officeDocument/2006/relationships/tags" Target="../tags/tag327.xml"/><Relationship Id="rId6" Type="http://schemas.openxmlformats.org/officeDocument/2006/relationships/tags" Target="../tags/tag326.xml"/><Relationship Id="rId5" Type="http://schemas.openxmlformats.org/officeDocument/2006/relationships/tags" Target="../tags/tag325.xml"/><Relationship Id="rId4" Type="http://schemas.openxmlformats.org/officeDocument/2006/relationships/tags" Target="../tags/tag324.xml"/><Relationship Id="rId3" Type="http://schemas.openxmlformats.org/officeDocument/2006/relationships/tags" Target="../tags/tag323.xml"/><Relationship Id="rId2" Type="http://schemas.openxmlformats.org/officeDocument/2006/relationships/tags" Target="../tags/tag322.xml"/><Relationship Id="rId13" Type="http://schemas.openxmlformats.org/officeDocument/2006/relationships/tags" Target="../tags/tag333.xml"/><Relationship Id="rId12" Type="http://schemas.openxmlformats.org/officeDocument/2006/relationships/tags" Target="../tags/tag332.xml"/><Relationship Id="rId11" Type="http://schemas.openxmlformats.org/officeDocument/2006/relationships/tags" Target="../tags/tag331.xml"/><Relationship Id="rId10" Type="http://schemas.openxmlformats.org/officeDocument/2006/relationships/tags" Target="../tags/tag330.xml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9" Type="http://schemas.openxmlformats.org/officeDocument/2006/relationships/tags" Target="../tags/tag340.xml"/><Relationship Id="rId8" Type="http://schemas.openxmlformats.org/officeDocument/2006/relationships/tags" Target="../tags/tag339.xml"/><Relationship Id="rId7" Type="http://schemas.openxmlformats.org/officeDocument/2006/relationships/tags" Target="../tags/tag338.xml"/><Relationship Id="rId6" Type="http://schemas.openxmlformats.org/officeDocument/2006/relationships/tags" Target="../tags/tag337.xml"/><Relationship Id="rId5" Type="http://schemas.openxmlformats.org/officeDocument/2006/relationships/image" Target="../media/image2.png"/><Relationship Id="rId4" Type="http://schemas.openxmlformats.org/officeDocument/2006/relationships/tags" Target="../tags/tag336.xml"/><Relationship Id="rId3" Type="http://schemas.openxmlformats.org/officeDocument/2006/relationships/tags" Target="../tags/tag335.xml"/><Relationship Id="rId2" Type="http://schemas.openxmlformats.org/officeDocument/2006/relationships/tags" Target="../tags/tag334.xml"/><Relationship Id="rId10" Type="http://schemas.openxmlformats.org/officeDocument/2006/relationships/tags" Target="../tags/tag341.xml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9" Type="http://schemas.openxmlformats.org/officeDocument/2006/relationships/tags" Target="../tags/tag349.xml"/><Relationship Id="rId8" Type="http://schemas.openxmlformats.org/officeDocument/2006/relationships/tags" Target="../tags/tag348.xml"/><Relationship Id="rId7" Type="http://schemas.openxmlformats.org/officeDocument/2006/relationships/tags" Target="../tags/tag347.xml"/><Relationship Id="rId6" Type="http://schemas.openxmlformats.org/officeDocument/2006/relationships/tags" Target="../tags/tag346.xml"/><Relationship Id="rId5" Type="http://schemas.openxmlformats.org/officeDocument/2006/relationships/tags" Target="../tags/tag345.xml"/><Relationship Id="rId4" Type="http://schemas.openxmlformats.org/officeDocument/2006/relationships/tags" Target="../tags/tag344.xml"/><Relationship Id="rId3" Type="http://schemas.openxmlformats.org/officeDocument/2006/relationships/tags" Target="../tags/tag343.xml"/><Relationship Id="rId2" Type="http://schemas.openxmlformats.org/officeDocument/2006/relationships/tags" Target="../tags/tag342.xml"/><Relationship Id="rId14" Type="http://schemas.openxmlformats.org/officeDocument/2006/relationships/tags" Target="../tags/tag354.xml"/><Relationship Id="rId13" Type="http://schemas.openxmlformats.org/officeDocument/2006/relationships/tags" Target="../tags/tag353.xml"/><Relationship Id="rId12" Type="http://schemas.openxmlformats.org/officeDocument/2006/relationships/tags" Target="../tags/tag352.xml"/><Relationship Id="rId11" Type="http://schemas.openxmlformats.org/officeDocument/2006/relationships/tags" Target="../tags/tag351.xml"/><Relationship Id="rId10" Type="http://schemas.openxmlformats.org/officeDocument/2006/relationships/tags" Target="../tags/tag350.xml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9" Type="http://schemas.openxmlformats.org/officeDocument/2006/relationships/tags" Target="../tags/tag362.xml"/><Relationship Id="rId8" Type="http://schemas.openxmlformats.org/officeDocument/2006/relationships/tags" Target="../tags/tag361.xml"/><Relationship Id="rId7" Type="http://schemas.openxmlformats.org/officeDocument/2006/relationships/tags" Target="../tags/tag360.xml"/><Relationship Id="rId6" Type="http://schemas.openxmlformats.org/officeDocument/2006/relationships/tags" Target="../tags/tag359.xml"/><Relationship Id="rId5" Type="http://schemas.openxmlformats.org/officeDocument/2006/relationships/tags" Target="../tags/tag358.xml"/><Relationship Id="rId4" Type="http://schemas.openxmlformats.org/officeDocument/2006/relationships/tags" Target="../tags/tag357.xml"/><Relationship Id="rId3" Type="http://schemas.openxmlformats.org/officeDocument/2006/relationships/tags" Target="../tags/tag356.xml"/><Relationship Id="rId2" Type="http://schemas.openxmlformats.org/officeDocument/2006/relationships/tags" Target="../tags/tag355.xml"/><Relationship Id="rId17" Type="http://schemas.openxmlformats.org/officeDocument/2006/relationships/tags" Target="../tags/tag370.xml"/><Relationship Id="rId16" Type="http://schemas.openxmlformats.org/officeDocument/2006/relationships/tags" Target="../tags/tag369.xml"/><Relationship Id="rId15" Type="http://schemas.openxmlformats.org/officeDocument/2006/relationships/tags" Target="../tags/tag368.xml"/><Relationship Id="rId14" Type="http://schemas.openxmlformats.org/officeDocument/2006/relationships/tags" Target="../tags/tag367.xml"/><Relationship Id="rId13" Type="http://schemas.openxmlformats.org/officeDocument/2006/relationships/tags" Target="../tags/tag366.xml"/><Relationship Id="rId12" Type="http://schemas.openxmlformats.org/officeDocument/2006/relationships/tags" Target="../tags/tag365.xml"/><Relationship Id="rId11" Type="http://schemas.openxmlformats.org/officeDocument/2006/relationships/tags" Target="../tags/tag364.xml"/><Relationship Id="rId10" Type="http://schemas.openxmlformats.org/officeDocument/2006/relationships/tags" Target="../tags/tag363.xml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9" Type="http://schemas.openxmlformats.org/officeDocument/2006/relationships/tags" Target="../tags/tag378.xml"/><Relationship Id="rId8" Type="http://schemas.openxmlformats.org/officeDocument/2006/relationships/tags" Target="../tags/tag377.xml"/><Relationship Id="rId7" Type="http://schemas.openxmlformats.org/officeDocument/2006/relationships/tags" Target="../tags/tag376.xml"/><Relationship Id="rId6" Type="http://schemas.openxmlformats.org/officeDocument/2006/relationships/tags" Target="../tags/tag375.xml"/><Relationship Id="rId5" Type="http://schemas.openxmlformats.org/officeDocument/2006/relationships/tags" Target="../tags/tag374.xml"/><Relationship Id="rId4" Type="http://schemas.openxmlformats.org/officeDocument/2006/relationships/tags" Target="../tags/tag373.xml"/><Relationship Id="rId3" Type="http://schemas.openxmlformats.org/officeDocument/2006/relationships/tags" Target="../tags/tag372.xml"/><Relationship Id="rId2" Type="http://schemas.openxmlformats.org/officeDocument/2006/relationships/tags" Target="../tags/tag371.xml"/><Relationship Id="rId14" Type="http://schemas.openxmlformats.org/officeDocument/2006/relationships/tags" Target="../tags/tag383.xml"/><Relationship Id="rId13" Type="http://schemas.openxmlformats.org/officeDocument/2006/relationships/tags" Target="../tags/tag382.xml"/><Relationship Id="rId12" Type="http://schemas.openxmlformats.org/officeDocument/2006/relationships/tags" Target="../tags/tag381.xml"/><Relationship Id="rId11" Type="http://schemas.openxmlformats.org/officeDocument/2006/relationships/tags" Target="../tags/tag380.xml"/><Relationship Id="rId10" Type="http://schemas.openxmlformats.org/officeDocument/2006/relationships/tags" Target="../tags/tag379.xml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9" Type="http://schemas.openxmlformats.org/officeDocument/2006/relationships/tags" Target="../tags/tag390.xml"/><Relationship Id="rId8" Type="http://schemas.openxmlformats.org/officeDocument/2006/relationships/tags" Target="../tags/tag389.xml"/><Relationship Id="rId7" Type="http://schemas.openxmlformats.org/officeDocument/2006/relationships/tags" Target="../tags/tag388.xml"/><Relationship Id="rId6" Type="http://schemas.openxmlformats.org/officeDocument/2006/relationships/tags" Target="../tags/tag387.xml"/><Relationship Id="rId5" Type="http://schemas.openxmlformats.org/officeDocument/2006/relationships/image" Target="../media/image3.png"/><Relationship Id="rId4" Type="http://schemas.openxmlformats.org/officeDocument/2006/relationships/tags" Target="../tags/tag386.xml"/><Relationship Id="rId3" Type="http://schemas.openxmlformats.org/officeDocument/2006/relationships/tags" Target="../tags/tag385.xml"/><Relationship Id="rId2" Type="http://schemas.openxmlformats.org/officeDocument/2006/relationships/tags" Target="../tags/tag384.xml"/><Relationship Id="rId11" Type="http://schemas.openxmlformats.org/officeDocument/2006/relationships/tags" Target="../tags/tag392.xml"/><Relationship Id="rId10" Type="http://schemas.openxmlformats.org/officeDocument/2006/relationships/tags" Target="../tags/tag391.xml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968" y="136131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968" y="384098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184" y="523097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4_20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idx="16392" hasCustomPrompt="1"/>
            <p:custDataLst>
              <p:tags r:id="rId6"/>
            </p:custDataLst>
          </p:nvPr>
        </p:nvSpPr>
        <p:spPr>
          <a:xfrm>
            <a:off x="609600" y="16002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2082800" y="1651000"/>
            <a:ext cx="9499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2082800" y="2159000"/>
            <a:ext cx="94996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5" name="图片占位符 14"/>
          <p:cNvSpPr>
            <a:spLocks noGrp="1"/>
          </p:cNvSpPr>
          <p:nvPr>
            <p:ph type="pic" idx="16393" hasCustomPrompt="1"/>
            <p:custDataLst>
              <p:tags r:id="rId9"/>
            </p:custDataLst>
          </p:nvPr>
        </p:nvSpPr>
        <p:spPr>
          <a:xfrm>
            <a:off x="609600" y="32766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8" hasCustomPrompt="1"/>
            <p:custDataLst>
              <p:tags r:id="rId10"/>
            </p:custDataLst>
          </p:nvPr>
        </p:nvSpPr>
        <p:spPr>
          <a:xfrm>
            <a:off x="2082800" y="3327400"/>
            <a:ext cx="9499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9" hasCustomPrompt="1"/>
            <p:custDataLst>
              <p:tags r:id="rId11"/>
            </p:custDataLst>
          </p:nvPr>
        </p:nvSpPr>
        <p:spPr>
          <a:xfrm>
            <a:off x="2082800" y="3835400"/>
            <a:ext cx="94996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8" name="图片占位符 17"/>
          <p:cNvSpPr>
            <a:spLocks noGrp="1"/>
          </p:cNvSpPr>
          <p:nvPr>
            <p:ph type="pic" idx="16394" hasCustomPrompt="1"/>
            <p:custDataLst>
              <p:tags r:id="rId12"/>
            </p:custDataLst>
          </p:nvPr>
        </p:nvSpPr>
        <p:spPr>
          <a:xfrm>
            <a:off x="609600" y="49530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9" name="文本占位符 18"/>
          <p:cNvSpPr>
            <a:spLocks noGrp="1"/>
          </p:cNvSpPr>
          <p:nvPr>
            <p:ph type="body" idx="16390" hasCustomPrompt="1"/>
            <p:custDataLst>
              <p:tags r:id="rId13"/>
            </p:custDataLst>
          </p:nvPr>
        </p:nvSpPr>
        <p:spPr>
          <a:xfrm>
            <a:off x="2082800" y="5003800"/>
            <a:ext cx="9499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1" hasCustomPrompt="1"/>
            <p:custDataLst>
              <p:tags r:id="rId14"/>
            </p:custDataLst>
          </p:nvPr>
        </p:nvSpPr>
        <p:spPr>
          <a:xfrm>
            <a:off x="2082800" y="5511800"/>
            <a:ext cx="94996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48_10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2" hasCustomPrompt="1"/>
            <p:custDataLst>
              <p:tags r:id="rId6"/>
            </p:custDataLst>
          </p:nvPr>
        </p:nvSpPr>
        <p:spPr>
          <a:xfrm>
            <a:off x="609600" y="1524000"/>
            <a:ext cx="3454400" cy="4724400"/>
          </a:xfrm>
          <a:custGeom>
            <a:avLst/>
            <a:gdLst>
              <a:gd name="connisteX0" fmla="*/ 0 w 3454400"/>
              <a:gd name="connsiteY0" fmla="*/ 203200 h 4724400"/>
              <a:gd name="connisteX1" fmla="*/ 203200 w 3454400"/>
              <a:gd name="connsiteY1" fmla="*/ 0 h 4724400"/>
              <a:gd name="connisteX2" fmla="*/ 3251200 w 3454400"/>
              <a:gd name="connsiteY2" fmla="*/ 0 h 4724400"/>
              <a:gd name="connisteX3" fmla="*/ 3454400 w 3454400"/>
              <a:gd name="connsiteY3" fmla="*/ 203200 h 4724400"/>
              <a:gd name="connisteX4" fmla="*/ 3454400 w 3454400"/>
              <a:gd name="connsiteY4" fmla="*/ 4521200 h 4724400"/>
              <a:gd name="connisteX5" fmla="*/ 3251200 w 3454400"/>
              <a:gd name="connsiteY5" fmla="*/ 4724400 h 4724400"/>
              <a:gd name="connisteX6" fmla="*/ 203200 w 3454400"/>
              <a:gd name="connsiteY6" fmla="*/ 4724400 h 4724400"/>
              <a:gd name="connisteX7" fmla="*/ 0 w 3454400"/>
              <a:gd name="connsiteY7" fmla="*/ 4521200 h 4724400"/>
              <a:gd name="connisteX8" fmla="*/ 0 w 3454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521200"/>
                </a:lnTo>
                <a:cubicBezTo>
                  <a:pt x="3454400" y="4633424"/>
                  <a:pt x="3363424" y="4724400"/>
                  <a:pt x="3251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3" hasCustomPrompt="1"/>
            <p:custDataLst>
              <p:tags r:id="rId7"/>
            </p:custDataLst>
          </p:nvPr>
        </p:nvSpPr>
        <p:spPr>
          <a:xfrm>
            <a:off x="914400" y="1828800"/>
            <a:ext cx="2844800" cy="2133600"/>
          </a:xfr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914400" y="42672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914400" y="4724400"/>
            <a:ext cx="28448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10"/>
            </p:custDataLst>
          </p:nvPr>
        </p:nvSpPr>
        <p:spPr>
          <a:xfrm>
            <a:off x="4368800" y="1524000"/>
            <a:ext cx="3454400" cy="4724400"/>
          </a:xfrm>
          <a:custGeom>
            <a:avLst/>
            <a:gdLst>
              <a:gd name="connisteX0" fmla="*/ 0 w 3454400"/>
              <a:gd name="connsiteY0" fmla="*/ 203200 h 4724400"/>
              <a:gd name="connisteX1" fmla="*/ 203200 w 3454400"/>
              <a:gd name="connsiteY1" fmla="*/ 0 h 4724400"/>
              <a:gd name="connisteX2" fmla="*/ 3251200 w 3454400"/>
              <a:gd name="connsiteY2" fmla="*/ 0 h 4724400"/>
              <a:gd name="connisteX3" fmla="*/ 3454400 w 3454400"/>
              <a:gd name="connsiteY3" fmla="*/ 203200 h 4724400"/>
              <a:gd name="connisteX4" fmla="*/ 3454400 w 3454400"/>
              <a:gd name="connsiteY4" fmla="*/ 4521200 h 4724400"/>
              <a:gd name="connisteX5" fmla="*/ 3251200 w 3454400"/>
              <a:gd name="connsiteY5" fmla="*/ 4724400 h 4724400"/>
              <a:gd name="connisteX6" fmla="*/ 203200 w 3454400"/>
              <a:gd name="connsiteY6" fmla="*/ 4724400 h 4724400"/>
              <a:gd name="connisteX7" fmla="*/ 0 w 3454400"/>
              <a:gd name="connsiteY7" fmla="*/ 4521200 h 4724400"/>
              <a:gd name="connisteX8" fmla="*/ 0 w 3454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521200"/>
                </a:lnTo>
                <a:cubicBezTo>
                  <a:pt x="3454400" y="4633424"/>
                  <a:pt x="3363424" y="4724400"/>
                  <a:pt x="3251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5" hasCustomPrompt="1"/>
            <p:custDataLst>
              <p:tags r:id="rId11"/>
            </p:custDataLst>
          </p:nvPr>
        </p:nvSpPr>
        <p:spPr>
          <a:xfrm>
            <a:off x="4673600" y="1828800"/>
            <a:ext cx="2844800" cy="2133600"/>
          </a:xfr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4673600" y="42672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4673600" y="4724400"/>
            <a:ext cx="28448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396" hasCustomPrompt="1"/>
            <p:custDataLst>
              <p:tags r:id="rId14"/>
            </p:custDataLst>
          </p:nvPr>
        </p:nvSpPr>
        <p:spPr>
          <a:xfrm>
            <a:off x="8128000" y="1524000"/>
            <a:ext cx="3454400" cy="4724400"/>
          </a:xfrm>
          <a:custGeom>
            <a:avLst/>
            <a:gdLst>
              <a:gd name="connisteX0" fmla="*/ 0 w 3454400"/>
              <a:gd name="connsiteY0" fmla="*/ 203200 h 4724400"/>
              <a:gd name="connisteX1" fmla="*/ 203200 w 3454400"/>
              <a:gd name="connsiteY1" fmla="*/ 0 h 4724400"/>
              <a:gd name="connisteX2" fmla="*/ 3251200 w 3454400"/>
              <a:gd name="connsiteY2" fmla="*/ 0 h 4724400"/>
              <a:gd name="connisteX3" fmla="*/ 3454400 w 3454400"/>
              <a:gd name="connsiteY3" fmla="*/ 203200 h 4724400"/>
              <a:gd name="connisteX4" fmla="*/ 3454400 w 3454400"/>
              <a:gd name="connsiteY4" fmla="*/ 4521200 h 4724400"/>
              <a:gd name="connisteX5" fmla="*/ 3251200 w 3454400"/>
              <a:gd name="connsiteY5" fmla="*/ 4724400 h 4724400"/>
              <a:gd name="connisteX6" fmla="*/ 203200 w 3454400"/>
              <a:gd name="connsiteY6" fmla="*/ 4724400 h 4724400"/>
              <a:gd name="connisteX7" fmla="*/ 0 w 3454400"/>
              <a:gd name="connsiteY7" fmla="*/ 4521200 h 4724400"/>
              <a:gd name="connisteX8" fmla="*/ 0 w 3454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4521200"/>
                </a:lnTo>
                <a:cubicBezTo>
                  <a:pt x="3454400" y="4633424"/>
                  <a:pt x="3363424" y="4724400"/>
                  <a:pt x="3251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图片占位符 20"/>
          <p:cNvSpPr>
            <a:spLocks noGrp="1"/>
          </p:cNvSpPr>
          <p:nvPr>
            <p:ph type="pic" idx="16397" hasCustomPrompt="1"/>
            <p:custDataLst>
              <p:tags r:id="rId15"/>
            </p:custDataLst>
          </p:nvPr>
        </p:nvSpPr>
        <p:spPr>
          <a:xfrm>
            <a:off x="8432800" y="1828800"/>
            <a:ext cx="2844800" cy="2133600"/>
          </a:xfr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0" hasCustomPrompt="1"/>
            <p:custDataLst>
              <p:tags r:id="rId16"/>
            </p:custDataLst>
          </p:nvPr>
        </p:nvSpPr>
        <p:spPr>
          <a:xfrm>
            <a:off x="8432800" y="4267200"/>
            <a:ext cx="2844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1" hasCustomPrompt="1"/>
            <p:custDataLst>
              <p:tags r:id="rId17"/>
            </p:custDataLst>
          </p:nvPr>
        </p:nvSpPr>
        <p:spPr>
          <a:xfrm>
            <a:off x="8432800" y="4724400"/>
            <a:ext cx="28448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0_27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705600" y="533400"/>
            <a:ext cx="48768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2" hasCustomPrompt="1"/>
            <p:custDataLst>
              <p:tags r:id="rId6"/>
            </p:custDataLst>
          </p:nvPr>
        </p:nvSpPr>
        <p:spPr>
          <a:xfrm>
            <a:off x="609600" y="609600"/>
            <a:ext cx="5486400" cy="5638800"/>
          </a:xfrm>
          <a:custGeom>
            <a:avLst/>
            <a:gdLst>
              <a:gd name="connisteX0" fmla="*/ 0 w 5486400"/>
              <a:gd name="connsiteY0" fmla="*/ 203200 h 5638800"/>
              <a:gd name="connisteX1" fmla="*/ 203200 w 5486400"/>
              <a:gd name="connsiteY1" fmla="*/ 0 h 5638800"/>
              <a:gd name="connisteX2" fmla="*/ 5283200 w 5486400"/>
              <a:gd name="connsiteY2" fmla="*/ 0 h 5638800"/>
              <a:gd name="connisteX3" fmla="*/ 5486400 w 5486400"/>
              <a:gd name="connsiteY3" fmla="*/ 203200 h 5638800"/>
              <a:gd name="connisteX4" fmla="*/ 5486400 w 5486400"/>
              <a:gd name="connsiteY4" fmla="*/ 5435600 h 5638800"/>
              <a:gd name="connisteX5" fmla="*/ 5283200 w 5486400"/>
              <a:gd name="connsiteY5" fmla="*/ 5638800 h 5638800"/>
              <a:gd name="connisteX6" fmla="*/ 203200 w 5486400"/>
              <a:gd name="connsiteY6" fmla="*/ 5638800 h 5638800"/>
              <a:gd name="connisteX7" fmla="*/ 0 w 5486400"/>
              <a:gd name="connsiteY7" fmla="*/ 5435600 h 5638800"/>
              <a:gd name="connisteX8" fmla="*/ 0 w 5486400"/>
              <a:gd name="connsiteY8" fmla="*/ 203200 h 5638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486400" h="5638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283200" y="0"/>
                </a:lnTo>
                <a:cubicBezTo>
                  <a:pt x="5395424" y="0"/>
                  <a:pt x="5486400" y="90976"/>
                  <a:pt x="5486400" y="203200"/>
                </a:cubicBezTo>
                <a:lnTo>
                  <a:pt x="5486400" y="5435600"/>
                </a:lnTo>
                <a:cubicBezTo>
                  <a:pt x="5486400" y="5547824"/>
                  <a:pt x="5395424" y="5638800"/>
                  <a:pt x="5283200" y="5638800"/>
                </a:cubicBezTo>
                <a:lnTo>
                  <a:pt x="203200" y="5638800"/>
                </a:lnTo>
                <a:cubicBezTo>
                  <a:pt x="90976" y="5638800"/>
                  <a:pt x="0" y="5547824"/>
                  <a:pt x="0" y="5435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3" hasCustomPrompt="1"/>
            <p:custDataLst>
              <p:tags r:id="rId7"/>
            </p:custDataLst>
          </p:nvPr>
        </p:nvSpPr>
        <p:spPr>
          <a:xfrm>
            <a:off x="6705600" y="22860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6858000" y="2286000"/>
            <a:ext cx="472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6858000" y="2794000"/>
            <a:ext cx="4724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10"/>
            </p:custDataLst>
          </p:nvPr>
        </p:nvSpPr>
        <p:spPr>
          <a:xfrm>
            <a:off x="6705600" y="37084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6858000" y="3708400"/>
            <a:ext cx="472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6858000" y="4216400"/>
            <a:ext cx="4724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9" name="装饰  8"/>
          <p:cNvSpPr>
            <a:spLocks noGrp="1"/>
          </p:cNvSpPr>
          <p:nvPr>
            <p:ph type="body" idx="16395" hasCustomPrompt="1"/>
            <p:custDataLst>
              <p:tags r:id="rId13"/>
            </p:custDataLst>
          </p:nvPr>
        </p:nvSpPr>
        <p:spPr>
          <a:xfrm>
            <a:off x="6705600" y="51308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0" hasCustomPrompt="1"/>
            <p:custDataLst>
              <p:tags r:id="rId14"/>
            </p:custDataLst>
          </p:nvPr>
        </p:nvSpPr>
        <p:spPr>
          <a:xfrm>
            <a:off x="6858000" y="5130800"/>
            <a:ext cx="472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1" hasCustomPrompt="1"/>
            <p:custDataLst>
              <p:tags r:id="rId15"/>
            </p:custDataLst>
          </p:nvPr>
        </p:nvSpPr>
        <p:spPr>
          <a:xfrm>
            <a:off x="6858000" y="5638800"/>
            <a:ext cx="4724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5_15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2" hasCustomPrompt="1"/>
            <p:custDataLst>
              <p:tags r:id="rId6"/>
            </p:custDataLst>
          </p:nvPr>
        </p:nvSpPr>
        <p:spPr>
          <a:xfrm>
            <a:off x="609600" y="1524000"/>
            <a:ext cx="5486400" cy="4724400"/>
          </a:xfrm>
          <a:custGeom>
            <a:avLst/>
            <a:gdLst>
              <a:gd name="connisteX0" fmla="*/ 0 w 5486400"/>
              <a:gd name="connsiteY0" fmla="*/ 203200 h 4724400"/>
              <a:gd name="connisteX1" fmla="*/ 203200 w 5486400"/>
              <a:gd name="connsiteY1" fmla="*/ 0 h 4724400"/>
              <a:gd name="connisteX2" fmla="*/ 5283200 w 5486400"/>
              <a:gd name="connsiteY2" fmla="*/ 0 h 4724400"/>
              <a:gd name="connisteX3" fmla="*/ 5486400 w 5486400"/>
              <a:gd name="connsiteY3" fmla="*/ 203200 h 4724400"/>
              <a:gd name="connisteX4" fmla="*/ 5486400 w 5486400"/>
              <a:gd name="connsiteY4" fmla="*/ 4521200 h 4724400"/>
              <a:gd name="connisteX5" fmla="*/ 5283200 w 5486400"/>
              <a:gd name="connsiteY5" fmla="*/ 4724400 h 4724400"/>
              <a:gd name="connisteX6" fmla="*/ 203200 w 5486400"/>
              <a:gd name="connsiteY6" fmla="*/ 4724400 h 4724400"/>
              <a:gd name="connisteX7" fmla="*/ 0 w 5486400"/>
              <a:gd name="connsiteY7" fmla="*/ 4521200 h 4724400"/>
              <a:gd name="connisteX8" fmla="*/ 0 w 5486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486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283200" y="0"/>
                </a:lnTo>
                <a:cubicBezTo>
                  <a:pt x="5395424" y="0"/>
                  <a:pt x="5486400" y="90976"/>
                  <a:pt x="5486400" y="203200"/>
                </a:cubicBezTo>
                <a:lnTo>
                  <a:pt x="5486400" y="4521200"/>
                </a:lnTo>
                <a:cubicBezTo>
                  <a:pt x="5486400" y="4633424"/>
                  <a:pt x="5395424" y="4724400"/>
                  <a:pt x="5283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6553200" y="1524000"/>
            <a:ext cx="5029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6553200" y="2082800"/>
            <a:ext cx="5029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8" hasCustomPrompt="1"/>
            <p:custDataLst>
              <p:tags r:id="rId9"/>
            </p:custDataLst>
          </p:nvPr>
        </p:nvSpPr>
        <p:spPr>
          <a:xfrm>
            <a:off x="6553200" y="3149600"/>
            <a:ext cx="5029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6553200" y="3708400"/>
            <a:ext cx="5029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90" hasCustomPrompt="1"/>
            <p:custDataLst>
              <p:tags r:id="rId11"/>
            </p:custDataLst>
          </p:nvPr>
        </p:nvSpPr>
        <p:spPr>
          <a:xfrm>
            <a:off x="6553200" y="4775200"/>
            <a:ext cx="5029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1" hasCustomPrompt="1"/>
            <p:custDataLst>
              <p:tags r:id="rId12"/>
            </p:custDataLst>
          </p:nvPr>
        </p:nvSpPr>
        <p:spPr>
          <a:xfrm>
            <a:off x="6553200" y="5334000"/>
            <a:ext cx="5029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0_29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4191000" y="533400"/>
            <a:ext cx="7391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2" hasCustomPrompt="1"/>
            <p:custDataLst>
              <p:tags r:id="rId6"/>
            </p:custDataLst>
          </p:nvPr>
        </p:nvSpPr>
        <p:spPr>
          <a:xfrm>
            <a:off x="0" y="0"/>
            <a:ext cx="3581400" cy="6858000"/>
          </a:xfrm>
          <a:custGeom>
            <a:avLst/>
            <a:gdLst>
              <a:gd name="connisteX0" fmla="*/ 0 w 3581400"/>
              <a:gd name="connsiteY0" fmla="*/ 0 h 6858000"/>
              <a:gd name="connisteX1" fmla="*/ 3581400 w 3581400"/>
              <a:gd name="connsiteY1" fmla="*/ 0 h 6858000"/>
              <a:gd name="connisteX2" fmla="*/ 3581400 w 3581400"/>
              <a:gd name="connsiteY2" fmla="*/ 6858000 h 6858000"/>
              <a:gd name="connisteX3" fmla="*/ 0 w 3581400"/>
              <a:gd name="connsiteY3" fmla="*/ 6858000 h 6858000"/>
              <a:gd name="connisteX4" fmla="*/ 0 w 3581400"/>
              <a:gd name="connsiteY4" fmla="*/ 0 h 6858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0" t="0" r="0" b="0"/>
            <a:pathLst>
              <a:path w="3581400" h="6858000">
                <a:moveTo>
                  <a:pt x="0" y="0"/>
                </a:moveTo>
                <a:lnTo>
                  <a:pt x="3581400" y="0"/>
                </a:lnTo>
                <a:lnTo>
                  <a:pt x="35814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3" hasCustomPrompt="1"/>
            <p:custDataLst>
              <p:tags r:id="rId7"/>
            </p:custDataLst>
          </p:nvPr>
        </p:nvSpPr>
        <p:spPr>
          <a:xfrm>
            <a:off x="4191000" y="16764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4343400" y="1676400"/>
            <a:ext cx="7239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4343400" y="2184400"/>
            <a:ext cx="7239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10"/>
            </p:custDataLst>
          </p:nvPr>
        </p:nvSpPr>
        <p:spPr>
          <a:xfrm>
            <a:off x="4191000" y="34036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4343400" y="3403600"/>
            <a:ext cx="7239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4343400" y="3911600"/>
            <a:ext cx="7239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9" name="装饰  8"/>
          <p:cNvSpPr>
            <a:spLocks noGrp="1"/>
          </p:cNvSpPr>
          <p:nvPr>
            <p:ph type="body" idx="16395" hasCustomPrompt="1"/>
            <p:custDataLst>
              <p:tags r:id="rId13"/>
            </p:custDataLst>
          </p:nvPr>
        </p:nvSpPr>
        <p:spPr>
          <a:xfrm>
            <a:off x="4191000" y="51308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0" hasCustomPrompt="1"/>
            <p:custDataLst>
              <p:tags r:id="rId14"/>
            </p:custDataLst>
          </p:nvPr>
        </p:nvSpPr>
        <p:spPr>
          <a:xfrm>
            <a:off x="4343400" y="5130800"/>
            <a:ext cx="7239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1" hasCustomPrompt="1"/>
            <p:custDataLst>
              <p:tags r:id="rId15"/>
            </p:custDataLst>
          </p:nvPr>
        </p:nvSpPr>
        <p:spPr>
          <a:xfrm>
            <a:off x="4343400" y="5638800"/>
            <a:ext cx="7239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51_17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31750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2" hasCustomPrompt="1"/>
            <p:custDataLst>
              <p:tags r:id="rId6"/>
            </p:custDataLst>
          </p:nvPr>
        </p:nvSpPr>
        <p:spPr>
          <a:xfrm>
            <a:off x="609600" y="609600"/>
            <a:ext cx="10972800" cy="2032000"/>
          </a:xfrm>
          <a:custGeom>
            <a:avLst/>
            <a:gdLst>
              <a:gd name="connisteX0" fmla="*/ 0 w 10972800"/>
              <a:gd name="connsiteY0" fmla="*/ 203200 h 2032000"/>
              <a:gd name="connisteX1" fmla="*/ 203200 w 10972800"/>
              <a:gd name="connsiteY1" fmla="*/ 0 h 2032000"/>
              <a:gd name="connisteX2" fmla="*/ 10769600 w 10972800"/>
              <a:gd name="connsiteY2" fmla="*/ 0 h 2032000"/>
              <a:gd name="connisteX3" fmla="*/ 10972800 w 10972800"/>
              <a:gd name="connsiteY3" fmla="*/ 203200 h 2032000"/>
              <a:gd name="connisteX4" fmla="*/ 10972800 w 10972800"/>
              <a:gd name="connsiteY4" fmla="*/ 1828800 h 2032000"/>
              <a:gd name="connisteX5" fmla="*/ 10769600 w 10972800"/>
              <a:gd name="connsiteY5" fmla="*/ 2032000 h 2032000"/>
              <a:gd name="connisteX6" fmla="*/ 203200 w 10972800"/>
              <a:gd name="connsiteY6" fmla="*/ 2032000 h 2032000"/>
              <a:gd name="connisteX7" fmla="*/ 0 w 10972800"/>
              <a:gd name="connsiteY7" fmla="*/ 1828800 h 2032000"/>
              <a:gd name="connisteX8" fmla="*/ 0 w 10972800"/>
              <a:gd name="connsiteY8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09728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1828800"/>
                </a:lnTo>
                <a:cubicBezTo>
                  <a:pt x="10972800" y="1941024"/>
                  <a:pt x="10881824" y="2032000"/>
                  <a:pt x="10769600" y="2032000"/>
                </a:cubicBezTo>
                <a:lnTo>
                  <a:pt x="203200" y="2032000"/>
                </a:lnTo>
                <a:cubicBezTo>
                  <a:pt x="90976" y="2032000"/>
                  <a:pt x="0" y="1941024"/>
                  <a:pt x="0" y="18288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609600" y="41656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609600" y="4724400"/>
            <a:ext cx="32512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8" hasCustomPrompt="1"/>
            <p:custDataLst>
              <p:tags r:id="rId9"/>
            </p:custDataLst>
          </p:nvPr>
        </p:nvSpPr>
        <p:spPr>
          <a:xfrm>
            <a:off x="4470400" y="41656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4470400" y="4724400"/>
            <a:ext cx="32512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90" hasCustomPrompt="1"/>
            <p:custDataLst>
              <p:tags r:id="rId11"/>
            </p:custDataLst>
          </p:nvPr>
        </p:nvSpPr>
        <p:spPr>
          <a:xfrm>
            <a:off x="8331200" y="41656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1" hasCustomPrompt="1"/>
            <p:custDataLst>
              <p:tags r:id="rId12"/>
            </p:custDataLst>
          </p:nvPr>
        </p:nvSpPr>
        <p:spPr>
          <a:xfrm>
            <a:off x="8331200" y="4724400"/>
            <a:ext cx="32512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_29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7391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2" hasCustomPrompt="1"/>
            <p:custDataLst>
              <p:tags r:id="rId6"/>
            </p:custDataLst>
          </p:nvPr>
        </p:nvSpPr>
        <p:spPr>
          <a:xfrm>
            <a:off x="8610600" y="0"/>
            <a:ext cx="3581400" cy="6858000"/>
          </a:xfrm>
          <a:custGeom>
            <a:avLst/>
            <a:gdLst>
              <a:gd name="connisteX0" fmla="*/ 0 w 3581400"/>
              <a:gd name="connsiteY0" fmla="*/ 0 h 6858000"/>
              <a:gd name="connisteX1" fmla="*/ 3581400 w 3581400"/>
              <a:gd name="connsiteY1" fmla="*/ 0 h 6858000"/>
              <a:gd name="connisteX2" fmla="*/ 3581400 w 3581400"/>
              <a:gd name="connsiteY2" fmla="*/ 6858000 h 6858000"/>
              <a:gd name="connisteX3" fmla="*/ 0 w 3581400"/>
              <a:gd name="connsiteY3" fmla="*/ 6858000 h 6858000"/>
              <a:gd name="connisteX4" fmla="*/ 0 w 3581400"/>
              <a:gd name="connsiteY4" fmla="*/ 0 h 6858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0" t="0" r="0" b="0"/>
            <a:pathLst>
              <a:path w="3581400" h="6858000">
                <a:moveTo>
                  <a:pt x="0" y="0"/>
                </a:moveTo>
                <a:lnTo>
                  <a:pt x="3581400" y="0"/>
                </a:lnTo>
                <a:lnTo>
                  <a:pt x="35814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3" hasCustomPrompt="1"/>
            <p:custDataLst>
              <p:tags r:id="rId7"/>
            </p:custDataLst>
          </p:nvPr>
        </p:nvSpPr>
        <p:spPr>
          <a:xfrm>
            <a:off x="609600" y="22860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762000" y="2286000"/>
            <a:ext cx="7239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762000" y="2794000"/>
            <a:ext cx="7239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10"/>
            </p:custDataLst>
          </p:nvPr>
        </p:nvSpPr>
        <p:spPr>
          <a:xfrm>
            <a:off x="609600" y="37084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762000" y="3708400"/>
            <a:ext cx="7239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762000" y="4216400"/>
            <a:ext cx="7239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9" name="装饰  8"/>
          <p:cNvSpPr>
            <a:spLocks noGrp="1"/>
          </p:cNvSpPr>
          <p:nvPr>
            <p:ph type="body" idx="16395" hasCustomPrompt="1"/>
            <p:custDataLst>
              <p:tags r:id="rId13"/>
            </p:custDataLst>
          </p:nvPr>
        </p:nvSpPr>
        <p:spPr>
          <a:xfrm>
            <a:off x="609600" y="51308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0" hasCustomPrompt="1"/>
            <p:custDataLst>
              <p:tags r:id="rId14"/>
            </p:custDataLst>
          </p:nvPr>
        </p:nvSpPr>
        <p:spPr>
          <a:xfrm>
            <a:off x="762000" y="5130800"/>
            <a:ext cx="7239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1" hasCustomPrompt="1"/>
            <p:custDataLst>
              <p:tags r:id="rId15"/>
            </p:custDataLst>
          </p:nvPr>
        </p:nvSpPr>
        <p:spPr>
          <a:xfrm>
            <a:off x="762000" y="5638800"/>
            <a:ext cx="7239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4_5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idx="16390" hasCustomPrompt="1"/>
            <p:custDataLst>
              <p:tags r:id="rId6"/>
            </p:custDataLst>
          </p:nvPr>
        </p:nvSpPr>
        <p:spPr>
          <a:xfrm>
            <a:off x="2438400" y="1905000"/>
            <a:ext cx="1524000" cy="1524000"/>
          </a:xfrm>
          <a:custGeom>
            <a:avLst/>
            <a:gdLst>
              <a:gd name="connisteX0" fmla="*/ 0 w 1524000"/>
              <a:gd name="connsiteY0" fmla="*/ 762000 h 1524000"/>
              <a:gd name="connisteX1" fmla="*/ 762000 w 1524000"/>
              <a:gd name="connsiteY1" fmla="*/ 0 h 1524000"/>
              <a:gd name="connisteX2" fmla="*/ 762000 w 1524000"/>
              <a:gd name="connsiteY2" fmla="*/ 0 h 1524000"/>
              <a:gd name="connisteX3" fmla="*/ 1524000 w 1524000"/>
              <a:gd name="connsiteY3" fmla="*/ 762000 h 1524000"/>
              <a:gd name="connisteX4" fmla="*/ 1524000 w 1524000"/>
              <a:gd name="connsiteY4" fmla="*/ 762000 h 1524000"/>
              <a:gd name="connisteX5" fmla="*/ 762000 w 1524000"/>
              <a:gd name="connsiteY5" fmla="*/ 1524000 h 1524000"/>
              <a:gd name="connisteX6" fmla="*/ 762000 w 1524000"/>
              <a:gd name="connsiteY6" fmla="*/ 1524000 h 1524000"/>
              <a:gd name="connisteX7" fmla="*/ 0 w 1524000"/>
              <a:gd name="connsiteY7" fmla="*/ 762000 h 1524000"/>
              <a:gd name="connisteX8" fmla="*/ 0 w 1524000"/>
              <a:gd name="connsiteY8" fmla="*/ 762000 h 1524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524000" h="1524000">
                <a:moveTo>
                  <a:pt x="0" y="762000"/>
                </a:moveTo>
                <a:cubicBezTo>
                  <a:pt x="0" y="341159"/>
                  <a:pt x="341159" y="0"/>
                  <a:pt x="762000" y="0"/>
                </a:cubicBezTo>
                <a:lnTo>
                  <a:pt x="762000" y="0"/>
                </a:lnTo>
                <a:cubicBezTo>
                  <a:pt x="1182841" y="0"/>
                  <a:pt x="1524000" y="341159"/>
                  <a:pt x="1524000" y="762000"/>
                </a:cubicBezTo>
                <a:lnTo>
                  <a:pt x="1524000" y="762000"/>
                </a:lnTo>
                <a:cubicBezTo>
                  <a:pt x="1524000" y="1182841"/>
                  <a:pt x="1182841" y="1524000"/>
                  <a:pt x="762000" y="1524000"/>
                </a:cubicBezTo>
                <a:lnTo>
                  <a:pt x="762000" y="1524000"/>
                </a:lnTo>
                <a:cubicBezTo>
                  <a:pt x="341159" y="1524000"/>
                  <a:pt x="0" y="1182841"/>
                  <a:pt x="0" y="762000"/>
                </a:cubicBezTo>
                <a:lnTo>
                  <a:pt x="0" y="7620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609600" y="3784600"/>
            <a:ext cx="518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609600" y="4343400"/>
            <a:ext cx="51816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5" name="图片占位符 14"/>
          <p:cNvSpPr>
            <a:spLocks noGrp="1"/>
          </p:cNvSpPr>
          <p:nvPr>
            <p:ph type="pic" idx="16391" hasCustomPrompt="1"/>
            <p:custDataLst>
              <p:tags r:id="rId9"/>
            </p:custDataLst>
          </p:nvPr>
        </p:nvSpPr>
        <p:spPr>
          <a:xfrm>
            <a:off x="8229600" y="1905000"/>
            <a:ext cx="1524000" cy="1524000"/>
          </a:xfrm>
          <a:custGeom>
            <a:avLst/>
            <a:gdLst>
              <a:gd name="connisteX0" fmla="*/ 0 w 1524000"/>
              <a:gd name="connsiteY0" fmla="*/ 762000 h 1524000"/>
              <a:gd name="connisteX1" fmla="*/ 762000 w 1524000"/>
              <a:gd name="connsiteY1" fmla="*/ 0 h 1524000"/>
              <a:gd name="connisteX2" fmla="*/ 762000 w 1524000"/>
              <a:gd name="connsiteY2" fmla="*/ 0 h 1524000"/>
              <a:gd name="connisteX3" fmla="*/ 1524000 w 1524000"/>
              <a:gd name="connsiteY3" fmla="*/ 762000 h 1524000"/>
              <a:gd name="connisteX4" fmla="*/ 1524000 w 1524000"/>
              <a:gd name="connsiteY4" fmla="*/ 762000 h 1524000"/>
              <a:gd name="connisteX5" fmla="*/ 762000 w 1524000"/>
              <a:gd name="connsiteY5" fmla="*/ 1524000 h 1524000"/>
              <a:gd name="connisteX6" fmla="*/ 762000 w 1524000"/>
              <a:gd name="connsiteY6" fmla="*/ 1524000 h 1524000"/>
              <a:gd name="connisteX7" fmla="*/ 0 w 1524000"/>
              <a:gd name="connsiteY7" fmla="*/ 762000 h 1524000"/>
              <a:gd name="connisteX8" fmla="*/ 0 w 1524000"/>
              <a:gd name="connsiteY8" fmla="*/ 762000 h 1524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524000" h="1524000">
                <a:moveTo>
                  <a:pt x="0" y="762000"/>
                </a:moveTo>
                <a:cubicBezTo>
                  <a:pt x="0" y="341159"/>
                  <a:pt x="341159" y="0"/>
                  <a:pt x="762000" y="0"/>
                </a:cubicBezTo>
                <a:lnTo>
                  <a:pt x="762000" y="0"/>
                </a:lnTo>
                <a:cubicBezTo>
                  <a:pt x="1182841" y="0"/>
                  <a:pt x="1524000" y="341159"/>
                  <a:pt x="1524000" y="762000"/>
                </a:cubicBezTo>
                <a:lnTo>
                  <a:pt x="1524000" y="762000"/>
                </a:lnTo>
                <a:cubicBezTo>
                  <a:pt x="1524000" y="1182841"/>
                  <a:pt x="1182841" y="1524000"/>
                  <a:pt x="762000" y="1524000"/>
                </a:cubicBezTo>
                <a:lnTo>
                  <a:pt x="762000" y="1524000"/>
                </a:lnTo>
                <a:cubicBezTo>
                  <a:pt x="341159" y="1524000"/>
                  <a:pt x="0" y="1182841"/>
                  <a:pt x="0" y="762000"/>
                </a:cubicBezTo>
                <a:lnTo>
                  <a:pt x="0" y="7620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8" hasCustomPrompt="1"/>
            <p:custDataLst>
              <p:tags r:id="rId10"/>
            </p:custDataLst>
          </p:nvPr>
        </p:nvSpPr>
        <p:spPr>
          <a:xfrm>
            <a:off x="6400800" y="3784600"/>
            <a:ext cx="518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9" hasCustomPrompt="1"/>
            <p:custDataLst>
              <p:tags r:id="rId11"/>
            </p:custDataLst>
          </p:nvPr>
        </p:nvSpPr>
        <p:spPr>
          <a:xfrm>
            <a:off x="6400800" y="4343400"/>
            <a:ext cx="51816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3_4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4394200"/>
            <a:ext cx="34290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88" hasCustomPrompt="1"/>
            <p:custDataLst>
              <p:tags r:id="rId6"/>
            </p:custDataLst>
          </p:nvPr>
        </p:nvSpPr>
        <p:spPr>
          <a:xfrm>
            <a:off x="609600" y="609600"/>
            <a:ext cx="10972800" cy="3251200"/>
          </a:xfrm>
          <a:custGeom>
            <a:avLst/>
            <a:gdLst>
              <a:gd name="connisteX0" fmla="*/ 0 w 10972800"/>
              <a:gd name="connsiteY0" fmla="*/ 203200 h 3251200"/>
              <a:gd name="connisteX1" fmla="*/ 203200 w 10972800"/>
              <a:gd name="connsiteY1" fmla="*/ 0 h 3251200"/>
              <a:gd name="connisteX2" fmla="*/ 10769600 w 10972800"/>
              <a:gd name="connsiteY2" fmla="*/ 0 h 3251200"/>
              <a:gd name="connisteX3" fmla="*/ 10972800 w 10972800"/>
              <a:gd name="connsiteY3" fmla="*/ 203200 h 3251200"/>
              <a:gd name="connisteX4" fmla="*/ 10972800 w 10972800"/>
              <a:gd name="connsiteY4" fmla="*/ 3048000 h 3251200"/>
              <a:gd name="connisteX5" fmla="*/ 10769600 w 10972800"/>
              <a:gd name="connsiteY5" fmla="*/ 3251200 h 3251200"/>
              <a:gd name="connisteX6" fmla="*/ 203200 w 10972800"/>
              <a:gd name="connsiteY6" fmla="*/ 3251200 h 3251200"/>
              <a:gd name="connisteX7" fmla="*/ 0 w 10972800"/>
              <a:gd name="connsiteY7" fmla="*/ 3048000 h 3251200"/>
              <a:gd name="connisteX8" fmla="*/ 0 w 10972800"/>
              <a:gd name="connsiteY8" fmla="*/ 203200 h 3251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0972800" h="3251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3048000"/>
                </a:lnTo>
                <a:cubicBezTo>
                  <a:pt x="10972800" y="3160224"/>
                  <a:pt x="10881824" y="3251200"/>
                  <a:pt x="10769600" y="3251200"/>
                </a:cubicBezTo>
                <a:lnTo>
                  <a:pt x="203200" y="3251200"/>
                </a:lnTo>
                <a:cubicBezTo>
                  <a:pt x="90976" y="3251200"/>
                  <a:pt x="0" y="3160224"/>
                  <a:pt x="0" y="30480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4648200" y="4470400"/>
            <a:ext cx="6934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4648200" y="5029200"/>
            <a:ext cx="69342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52309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84" y="1983597"/>
            <a:ext cx="10515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_4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7391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4" hasCustomPrompt="1"/>
            <p:custDataLst>
              <p:tags r:id="rId6"/>
            </p:custDataLst>
          </p:nvPr>
        </p:nvSpPr>
        <p:spPr>
          <a:xfrm>
            <a:off x="8610600" y="0"/>
            <a:ext cx="3581400" cy="6858000"/>
          </a:xfrm>
          <a:custGeom>
            <a:avLst/>
            <a:gdLst>
              <a:gd name="connisteX0" fmla="*/ 0 w 3581400"/>
              <a:gd name="connsiteY0" fmla="*/ 0 h 6858000"/>
              <a:gd name="connisteX1" fmla="*/ 3581400 w 3581400"/>
              <a:gd name="connsiteY1" fmla="*/ 0 h 6858000"/>
              <a:gd name="connisteX2" fmla="*/ 3581400 w 3581400"/>
              <a:gd name="connsiteY2" fmla="*/ 6858000 h 6858000"/>
              <a:gd name="connisteX3" fmla="*/ 0 w 3581400"/>
              <a:gd name="connsiteY3" fmla="*/ 6858000 h 6858000"/>
              <a:gd name="connisteX4" fmla="*/ 0 w 3581400"/>
              <a:gd name="connsiteY4" fmla="*/ 0 h 6858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0" t="0" r="0" b="0"/>
            <a:pathLst>
              <a:path w="3581400" h="6858000">
                <a:moveTo>
                  <a:pt x="0" y="0"/>
                </a:moveTo>
                <a:lnTo>
                  <a:pt x="3581400" y="0"/>
                </a:lnTo>
                <a:lnTo>
                  <a:pt x="35814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5" hasCustomPrompt="1"/>
            <p:custDataLst>
              <p:tags r:id="rId7"/>
            </p:custDataLst>
          </p:nvPr>
        </p:nvSpPr>
        <p:spPr>
          <a:xfrm>
            <a:off x="609600" y="19304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762000" y="1930400"/>
            <a:ext cx="33147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762000" y="2438400"/>
            <a:ext cx="33147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6" hasCustomPrompt="1"/>
            <p:custDataLst>
              <p:tags r:id="rId10"/>
            </p:custDataLst>
          </p:nvPr>
        </p:nvSpPr>
        <p:spPr>
          <a:xfrm>
            <a:off x="4533900" y="19304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4686300" y="1930400"/>
            <a:ext cx="33147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4686300" y="2438400"/>
            <a:ext cx="33147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9" name="装饰  8"/>
          <p:cNvSpPr>
            <a:spLocks noGrp="1"/>
          </p:cNvSpPr>
          <p:nvPr>
            <p:ph type="body" idx="16397" hasCustomPrompt="1"/>
            <p:custDataLst>
              <p:tags r:id="rId13"/>
            </p:custDataLst>
          </p:nvPr>
        </p:nvSpPr>
        <p:spPr>
          <a:xfrm>
            <a:off x="609600" y="41148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0" hasCustomPrompt="1"/>
            <p:custDataLst>
              <p:tags r:id="rId14"/>
            </p:custDataLst>
          </p:nvPr>
        </p:nvSpPr>
        <p:spPr>
          <a:xfrm>
            <a:off x="762000" y="4114800"/>
            <a:ext cx="33147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1" hasCustomPrompt="1"/>
            <p:custDataLst>
              <p:tags r:id="rId15"/>
            </p:custDataLst>
          </p:nvPr>
        </p:nvSpPr>
        <p:spPr>
          <a:xfrm>
            <a:off x="762000" y="4622800"/>
            <a:ext cx="33147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2" name="装饰  1"/>
          <p:cNvSpPr>
            <a:spLocks noGrp="1"/>
          </p:cNvSpPr>
          <p:nvPr>
            <p:ph type="body" idx="16398" hasCustomPrompt="1"/>
            <p:custDataLst>
              <p:tags r:id="rId16"/>
            </p:custDataLst>
          </p:nvPr>
        </p:nvSpPr>
        <p:spPr>
          <a:xfrm>
            <a:off x="4533900" y="4114800"/>
            <a:ext cx="50800" cy="1727200"/>
          </a:xfrm>
          <a:custGeom>
            <a:avLst/>
            <a:gdLst>
              <a:gd name="connisteX0" fmla="*/ 0 w 50800"/>
              <a:gd name="connsiteY0" fmla="*/ 25400 h 1727200"/>
              <a:gd name="connisteX1" fmla="*/ 25400 w 50800"/>
              <a:gd name="connsiteY1" fmla="*/ 0 h 1727200"/>
              <a:gd name="connisteX2" fmla="*/ 25400 w 50800"/>
              <a:gd name="connsiteY2" fmla="*/ 0 h 1727200"/>
              <a:gd name="connisteX3" fmla="*/ 50800 w 50800"/>
              <a:gd name="connsiteY3" fmla="*/ 25400 h 1727200"/>
              <a:gd name="connisteX4" fmla="*/ 50800 w 50800"/>
              <a:gd name="connsiteY4" fmla="*/ 1701800 h 1727200"/>
              <a:gd name="connisteX5" fmla="*/ 25400 w 50800"/>
              <a:gd name="connsiteY5" fmla="*/ 1727200 h 1727200"/>
              <a:gd name="connisteX6" fmla="*/ 25400 w 50800"/>
              <a:gd name="connsiteY6" fmla="*/ 1727200 h 1727200"/>
              <a:gd name="connisteX7" fmla="*/ 0 w 50800"/>
              <a:gd name="connsiteY7" fmla="*/ 1701800 h 1727200"/>
              <a:gd name="connisteX8" fmla="*/ 0 w 50800"/>
              <a:gd name="connsiteY8" fmla="*/ 25400 h 1727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17272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701800"/>
                </a:lnTo>
                <a:cubicBezTo>
                  <a:pt x="50800" y="1715828"/>
                  <a:pt x="39428" y="1727200"/>
                  <a:pt x="25400" y="1727200"/>
                </a:cubicBezTo>
                <a:lnTo>
                  <a:pt x="25400" y="1727200"/>
                </a:lnTo>
                <a:cubicBezTo>
                  <a:pt x="11372" y="1727200"/>
                  <a:pt x="0" y="1715828"/>
                  <a:pt x="0" y="17018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2" hasCustomPrompt="1"/>
            <p:custDataLst>
              <p:tags r:id="rId17"/>
            </p:custDataLst>
          </p:nvPr>
        </p:nvSpPr>
        <p:spPr>
          <a:xfrm>
            <a:off x="4686300" y="4114800"/>
            <a:ext cx="33147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4" name="文本占位符 23"/>
          <p:cNvSpPr>
            <a:spLocks noGrp="1"/>
          </p:cNvSpPr>
          <p:nvPr>
            <p:ph type="body" idx="16393" hasCustomPrompt="1"/>
            <p:custDataLst>
              <p:tags r:id="rId18"/>
            </p:custDataLst>
          </p:nvPr>
        </p:nvSpPr>
        <p:spPr>
          <a:xfrm>
            <a:off x="4686300" y="4622800"/>
            <a:ext cx="33147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59_39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0" hasCustomPrompt="1"/>
            <p:custDataLst>
              <p:tags r:id="rId6"/>
            </p:custDataLst>
          </p:nvPr>
        </p:nvSpPr>
        <p:spPr>
          <a:xfrm>
            <a:off x="609600" y="3759200"/>
            <a:ext cx="10972800" cy="2489200"/>
          </a:xfrm>
          <a:custGeom>
            <a:avLst/>
            <a:gdLst>
              <a:gd name="connisteX0" fmla="*/ 0 w 10972800"/>
              <a:gd name="connsiteY0" fmla="*/ 203200 h 2489200"/>
              <a:gd name="connisteX1" fmla="*/ 203200 w 10972800"/>
              <a:gd name="connsiteY1" fmla="*/ 0 h 2489200"/>
              <a:gd name="connisteX2" fmla="*/ 10769600 w 10972800"/>
              <a:gd name="connsiteY2" fmla="*/ 0 h 2489200"/>
              <a:gd name="connisteX3" fmla="*/ 10972800 w 10972800"/>
              <a:gd name="connsiteY3" fmla="*/ 203200 h 2489200"/>
              <a:gd name="connisteX4" fmla="*/ 10972800 w 10972800"/>
              <a:gd name="connsiteY4" fmla="*/ 2286000 h 2489200"/>
              <a:gd name="connisteX5" fmla="*/ 10769600 w 10972800"/>
              <a:gd name="connsiteY5" fmla="*/ 2489200 h 2489200"/>
              <a:gd name="connisteX6" fmla="*/ 203200 w 10972800"/>
              <a:gd name="connsiteY6" fmla="*/ 2489200 h 2489200"/>
              <a:gd name="connisteX7" fmla="*/ 0 w 10972800"/>
              <a:gd name="connsiteY7" fmla="*/ 2286000 h 2489200"/>
              <a:gd name="connisteX8" fmla="*/ 0 w 10972800"/>
              <a:gd name="connsiteY8" fmla="*/ 203200 h 248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0972800" h="2489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2286000"/>
                </a:lnTo>
                <a:cubicBezTo>
                  <a:pt x="10972800" y="2398224"/>
                  <a:pt x="10881824" y="2489200"/>
                  <a:pt x="10769600" y="2489200"/>
                </a:cubicBezTo>
                <a:lnTo>
                  <a:pt x="203200" y="2489200"/>
                </a:lnTo>
                <a:cubicBezTo>
                  <a:pt x="90976" y="2489200"/>
                  <a:pt x="0" y="2398224"/>
                  <a:pt x="0" y="22860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1" hasCustomPrompt="1"/>
            <p:custDataLst>
              <p:tags r:id="rId7"/>
            </p:custDataLst>
          </p:nvPr>
        </p:nvSpPr>
        <p:spPr>
          <a:xfrm>
            <a:off x="609600" y="1524000"/>
            <a:ext cx="5334000" cy="2082800"/>
          </a:xfrm>
          <a:custGeom>
            <a:avLst/>
            <a:gdLst>
              <a:gd name="connisteX0" fmla="*/ 0 w 5334000"/>
              <a:gd name="connsiteY0" fmla="*/ 203200 h 2082800"/>
              <a:gd name="connisteX1" fmla="*/ 203200 w 5334000"/>
              <a:gd name="connsiteY1" fmla="*/ 0 h 2082800"/>
              <a:gd name="connisteX2" fmla="*/ 5130800 w 5334000"/>
              <a:gd name="connsiteY2" fmla="*/ 0 h 2082800"/>
              <a:gd name="connisteX3" fmla="*/ 5334000 w 5334000"/>
              <a:gd name="connsiteY3" fmla="*/ 203200 h 2082800"/>
              <a:gd name="connisteX4" fmla="*/ 5334000 w 5334000"/>
              <a:gd name="connsiteY4" fmla="*/ 1879600 h 2082800"/>
              <a:gd name="connisteX5" fmla="*/ 5130800 w 5334000"/>
              <a:gd name="connsiteY5" fmla="*/ 2082800 h 2082800"/>
              <a:gd name="connisteX6" fmla="*/ 203200 w 5334000"/>
              <a:gd name="connsiteY6" fmla="*/ 2082800 h 2082800"/>
              <a:gd name="connisteX7" fmla="*/ 0 w 5334000"/>
              <a:gd name="connsiteY7" fmla="*/ 1879600 h 2082800"/>
              <a:gd name="connisteX8" fmla="*/ 0 w 5334000"/>
              <a:gd name="connsiteY8" fmla="*/ 203200 h 2082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334000" h="2082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1879600"/>
                </a:lnTo>
                <a:cubicBezTo>
                  <a:pt x="5334000" y="1991824"/>
                  <a:pt x="5243024" y="2082800"/>
                  <a:pt x="5130800" y="2082800"/>
                </a:cubicBezTo>
                <a:lnTo>
                  <a:pt x="203200" y="2082800"/>
                </a:lnTo>
                <a:cubicBezTo>
                  <a:pt x="90976" y="2082800"/>
                  <a:pt x="0" y="1991824"/>
                  <a:pt x="0" y="1879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914400" y="1828800"/>
            <a:ext cx="472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914400" y="2387600"/>
            <a:ext cx="47244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2" hasCustomPrompt="1"/>
            <p:custDataLst>
              <p:tags r:id="rId10"/>
            </p:custDataLst>
          </p:nvPr>
        </p:nvSpPr>
        <p:spPr>
          <a:xfrm>
            <a:off x="6248400" y="1524000"/>
            <a:ext cx="5334000" cy="2082800"/>
          </a:xfrm>
          <a:custGeom>
            <a:avLst/>
            <a:gdLst>
              <a:gd name="connisteX0" fmla="*/ 0 w 5334000"/>
              <a:gd name="connsiteY0" fmla="*/ 203200 h 2082800"/>
              <a:gd name="connisteX1" fmla="*/ 203200 w 5334000"/>
              <a:gd name="connsiteY1" fmla="*/ 0 h 2082800"/>
              <a:gd name="connisteX2" fmla="*/ 5130800 w 5334000"/>
              <a:gd name="connsiteY2" fmla="*/ 0 h 2082800"/>
              <a:gd name="connisteX3" fmla="*/ 5334000 w 5334000"/>
              <a:gd name="connsiteY3" fmla="*/ 203200 h 2082800"/>
              <a:gd name="connisteX4" fmla="*/ 5334000 w 5334000"/>
              <a:gd name="connsiteY4" fmla="*/ 1879600 h 2082800"/>
              <a:gd name="connisteX5" fmla="*/ 5130800 w 5334000"/>
              <a:gd name="connsiteY5" fmla="*/ 2082800 h 2082800"/>
              <a:gd name="connisteX6" fmla="*/ 203200 w 5334000"/>
              <a:gd name="connsiteY6" fmla="*/ 2082800 h 2082800"/>
              <a:gd name="connisteX7" fmla="*/ 0 w 5334000"/>
              <a:gd name="connsiteY7" fmla="*/ 1879600 h 2082800"/>
              <a:gd name="connisteX8" fmla="*/ 0 w 5334000"/>
              <a:gd name="connsiteY8" fmla="*/ 203200 h 2082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334000" h="2082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1879600"/>
                </a:lnTo>
                <a:cubicBezTo>
                  <a:pt x="5334000" y="1991824"/>
                  <a:pt x="5243024" y="2082800"/>
                  <a:pt x="5130800" y="2082800"/>
                </a:cubicBezTo>
                <a:lnTo>
                  <a:pt x="203200" y="2082800"/>
                </a:lnTo>
                <a:cubicBezTo>
                  <a:pt x="90976" y="2082800"/>
                  <a:pt x="0" y="1991824"/>
                  <a:pt x="0" y="1879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6553200" y="1828800"/>
            <a:ext cx="472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6553200" y="2387600"/>
            <a:ext cx="47244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57_10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0" hasCustomPrompt="1"/>
            <p:custDataLst>
              <p:tags r:id="rId6"/>
            </p:custDataLst>
          </p:nvPr>
        </p:nvSpPr>
        <p:spPr>
          <a:xfrm>
            <a:off x="3149600" y="1524000"/>
            <a:ext cx="8432800" cy="2209800"/>
          </a:xfrm>
          <a:custGeom>
            <a:avLst/>
            <a:gdLst>
              <a:gd name="connisteX0" fmla="*/ 0 w 8432800"/>
              <a:gd name="connsiteY0" fmla="*/ 0 h 2209800"/>
              <a:gd name="connisteX1" fmla="*/ 8229600 w 8432800"/>
              <a:gd name="connsiteY1" fmla="*/ 0 h 2209800"/>
              <a:gd name="connisteX2" fmla="*/ 8432800 w 8432800"/>
              <a:gd name="connsiteY2" fmla="*/ 203200 h 2209800"/>
              <a:gd name="connisteX3" fmla="*/ 8432800 w 8432800"/>
              <a:gd name="connsiteY3" fmla="*/ 2006600 h 2209800"/>
              <a:gd name="connisteX4" fmla="*/ 8229600 w 8432800"/>
              <a:gd name="connsiteY4" fmla="*/ 2209800 h 2209800"/>
              <a:gd name="connisteX5" fmla="*/ 0 w 8432800"/>
              <a:gd name="connsiteY5" fmla="*/ 2209800 h 2209800"/>
              <a:gd name="connisteX6" fmla="*/ 0 w 84328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8432800" h="2209800">
                <a:moveTo>
                  <a:pt x="0" y="0"/>
                </a:moveTo>
                <a:lnTo>
                  <a:pt x="8229600" y="0"/>
                </a:lnTo>
                <a:cubicBezTo>
                  <a:pt x="8341824" y="0"/>
                  <a:pt x="8432800" y="90976"/>
                  <a:pt x="8432800" y="203200"/>
                </a:cubicBezTo>
                <a:lnTo>
                  <a:pt x="8432800" y="2006600"/>
                </a:lnTo>
                <a:cubicBezTo>
                  <a:pt x="8432800" y="2118824"/>
                  <a:pt x="8341824" y="2209800"/>
                  <a:pt x="82296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1" hasCustomPrompt="1"/>
            <p:custDataLst>
              <p:tags r:id="rId7"/>
            </p:custDataLst>
          </p:nvPr>
        </p:nvSpPr>
        <p:spPr>
          <a:xfrm>
            <a:off x="609600" y="1524000"/>
            <a:ext cx="2540000" cy="2209800"/>
          </a:xfrm>
          <a:custGeom>
            <a:avLst/>
            <a:gdLst>
              <a:gd name="connisteX0" fmla="*/ 0 w 2540000"/>
              <a:gd name="connsiteY0" fmla="*/ 203200 h 2209800"/>
              <a:gd name="connisteX1" fmla="*/ 203200 w 2540000"/>
              <a:gd name="connsiteY1" fmla="*/ 0 h 2209800"/>
              <a:gd name="connisteX2" fmla="*/ 2540000 w 2540000"/>
              <a:gd name="connsiteY2" fmla="*/ 0 h 2209800"/>
              <a:gd name="connisteX3" fmla="*/ 2540000 w 2540000"/>
              <a:gd name="connsiteY3" fmla="*/ 2209800 h 2209800"/>
              <a:gd name="connisteX4" fmla="*/ 203200 w 2540000"/>
              <a:gd name="connsiteY4" fmla="*/ 2209800 h 2209800"/>
              <a:gd name="connisteX5" fmla="*/ 0 w 2540000"/>
              <a:gd name="connsiteY5" fmla="*/ 2006600 h 2209800"/>
              <a:gd name="connisteX6" fmla="*/ 0 w 2540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2540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540000" y="0"/>
                </a:lnTo>
                <a:lnTo>
                  <a:pt x="2540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3454400" y="1790700"/>
            <a:ext cx="7823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3454400" y="2247900"/>
            <a:ext cx="78232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2" hasCustomPrompt="1"/>
            <p:custDataLst>
              <p:tags r:id="rId10"/>
            </p:custDataLst>
          </p:nvPr>
        </p:nvSpPr>
        <p:spPr>
          <a:xfrm>
            <a:off x="3149600" y="4038600"/>
            <a:ext cx="8432800" cy="2209800"/>
          </a:xfrm>
          <a:custGeom>
            <a:avLst/>
            <a:gdLst>
              <a:gd name="connisteX0" fmla="*/ 0 w 8432800"/>
              <a:gd name="connsiteY0" fmla="*/ 0 h 2209800"/>
              <a:gd name="connisteX1" fmla="*/ 8229600 w 8432800"/>
              <a:gd name="connsiteY1" fmla="*/ 0 h 2209800"/>
              <a:gd name="connisteX2" fmla="*/ 8432800 w 8432800"/>
              <a:gd name="connsiteY2" fmla="*/ 203200 h 2209800"/>
              <a:gd name="connisteX3" fmla="*/ 8432800 w 8432800"/>
              <a:gd name="connsiteY3" fmla="*/ 2006600 h 2209800"/>
              <a:gd name="connisteX4" fmla="*/ 8229600 w 8432800"/>
              <a:gd name="connsiteY4" fmla="*/ 2209800 h 2209800"/>
              <a:gd name="connisteX5" fmla="*/ 0 w 8432800"/>
              <a:gd name="connsiteY5" fmla="*/ 2209800 h 2209800"/>
              <a:gd name="connisteX6" fmla="*/ 0 w 84328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8432800" h="2209800">
                <a:moveTo>
                  <a:pt x="0" y="0"/>
                </a:moveTo>
                <a:lnTo>
                  <a:pt x="8229600" y="0"/>
                </a:lnTo>
                <a:cubicBezTo>
                  <a:pt x="8341824" y="0"/>
                  <a:pt x="8432800" y="90976"/>
                  <a:pt x="8432800" y="203200"/>
                </a:cubicBezTo>
                <a:lnTo>
                  <a:pt x="8432800" y="2006600"/>
                </a:lnTo>
                <a:cubicBezTo>
                  <a:pt x="8432800" y="2118824"/>
                  <a:pt x="8341824" y="2209800"/>
                  <a:pt x="82296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3" hasCustomPrompt="1"/>
            <p:custDataLst>
              <p:tags r:id="rId11"/>
            </p:custDataLst>
          </p:nvPr>
        </p:nvSpPr>
        <p:spPr>
          <a:xfrm>
            <a:off x="609600" y="4038600"/>
            <a:ext cx="2540000" cy="2209800"/>
          </a:xfrm>
          <a:custGeom>
            <a:avLst/>
            <a:gdLst>
              <a:gd name="connisteX0" fmla="*/ 0 w 2540000"/>
              <a:gd name="connsiteY0" fmla="*/ 203200 h 2209800"/>
              <a:gd name="connisteX1" fmla="*/ 203200 w 2540000"/>
              <a:gd name="connsiteY1" fmla="*/ 0 h 2209800"/>
              <a:gd name="connisteX2" fmla="*/ 2540000 w 2540000"/>
              <a:gd name="connsiteY2" fmla="*/ 0 h 2209800"/>
              <a:gd name="connisteX3" fmla="*/ 2540000 w 2540000"/>
              <a:gd name="connsiteY3" fmla="*/ 2209800 h 2209800"/>
              <a:gd name="connisteX4" fmla="*/ 203200 w 2540000"/>
              <a:gd name="connsiteY4" fmla="*/ 2209800 h 2209800"/>
              <a:gd name="connisteX5" fmla="*/ 0 w 2540000"/>
              <a:gd name="connsiteY5" fmla="*/ 2006600 h 2209800"/>
              <a:gd name="connisteX6" fmla="*/ 0 w 2540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2540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540000" y="0"/>
                </a:lnTo>
                <a:lnTo>
                  <a:pt x="2540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3454400" y="4305300"/>
            <a:ext cx="7823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3454400" y="4762500"/>
            <a:ext cx="78232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1_18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0" hasCustomPrompt="1"/>
            <p:custDataLst>
              <p:tags r:id="rId6"/>
            </p:custDataLst>
          </p:nvPr>
        </p:nvSpPr>
        <p:spPr>
          <a:xfrm>
            <a:off x="8001000" y="1524000"/>
            <a:ext cx="3581400" cy="4724400"/>
          </a:xfrm>
          <a:custGeom>
            <a:avLst/>
            <a:gdLst>
              <a:gd name="connisteX0" fmla="*/ 0 w 3581400"/>
              <a:gd name="connsiteY0" fmla="*/ 0 h 4724400"/>
              <a:gd name="connisteX1" fmla="*/ 3378200 w 3581400"/>
              <a:gd name="connsiteY1" fmla="*/ 0 h 4724400"/>
              <a:gd name="connisteX2" fmla="*/ 3581400 w 3581400"/>
              <a:gd name="connsiteY2" fmla="*/ 203200 h 4724400"/>
              <a:gd name="connisteX3" fmla="*/ 3581400 w 3581400"/>
              <a:gd name="connsiteY3" fmla="*/ 4521200 h 4724400"/>
              <a:gd name="connisteX4" fmla="*/ 3378200 w 3581400"/>
              <a:gd name="connsiteY4" fmla="*/ 4724400 h 4724400"/>
              <a:gd name="connisteX5" fmla="*/ 0 w 3581400"/>
              <a:gd name="connsiteY5" fmla="*/ 4724400 h 4724400"/>
              <a:gd name="connisteX6" fmla="*/ 0 w 3581400"/>
              <a:gd name="connsiteY6" fmla="*/ 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581400" h="4724400">
                <a:moveTo>
                  <a:pt x="0" y="0"/>
                </a:moveTo>
                <a:lnTo>
                  <a:pt x="3378200" y="0"/>
                </a:lnTo>
                <a:cubicBezTo>
                  <a:pt x="3490424" y="0"/>
                  <a:pt x="3581400" y="90976"/>
                  <a:pt x="3581400" y="203200"/>
                </a:cubicBezTo>
                <a:lnTo>
                  <a:pt x="3581400" y="4521200"/>
                </a:lnTo>
                <a:cubicBezTo>
                  <a:pt x="3581400" y="4633424"/>
                  <a:pt x="3490424" y="4724400"/>
                  <a:pt x="3378200" y="4724400"/>
                </a:cubicBezTo>
                <a:lnTo>
                  <a:pt x="0" y="47244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1" hasCustomPrompt="1"/>
            <p:custDataLst>
              <p:tags r:id="rId7"/>
            </p:custDataLst>
          </p:nvPr>
        </p:nvSpPr>
        <p:spPr>
          <a:xfrm>
            <a:off x="609600" y="1524000"/>
            <a:ext cx="7391400" cy="4724400"/>
          </a:xfrm>
          <a:custGeom>
            <a:avLst/>
            <a:gdLst>
              <a:gd name="connisteX0" fmla="*/ 0 w 7391400"/>
              <a:gd name="connsiteY0" fmla="*/ 203200 h 4724400"/>
              <a:gd name="connisteX1" fmla="*/ 203200 w 7391400"/>
              <a:gd name="connsiteY1" fmla="*/ 0 h 4724400"/>
              <a:gd name="connisteX2" fmla="*/ 7391400 w 7391400"/>
              <a:gd name="connsiteY2" fmla="*/ 0 h 4724400"/>
              <a:gd name="connisteX3" fmla="*/ 7391400 w 7391400"/>
              <a:gd name="connsiteY3" fmla="*/ 4724400 h 4724400"/>
              <a:gd name="connisteX4" fmla="*/ 203200 w 7391400"/>
              <a:gd name="connsiteY4" fmla="*/ 4724400 h 4724400"/>
              <a:gd name="connisteX5" fmla="*/ 0 w 7391400"/>
              <a:gd name="connsiteY5" fmla="*/ 4521200 h 4724400"/>
              <a:gd name="connisteX6" fmla="*/ 0 w 7391400"/>
              <a:gd name="connsiteY6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7391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7391400" y="0"/>
                </a:lnTo>
                <a:lnTo>
                  <a:pt x="7391400" y="4724400"/>
                </a:ln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1066800" y="2108200"/>
            <a:ext cx="6477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1066800" y="2667000"/>
            <a:ext cx="64770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8" hasCustomPrompt="1"/>
            <p:custDataLst>
              <p:tags r:id="rId10"/>
            </p:custDataLst>
          </p:nvPr>
        </p:nvSpPr>
        <p:spPr>
          <a:xfrm>
            <a:off x="1066800" y="4191000"/>
            <a:ext cx="6477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9" hasCustomPrompt="1"/>
            <p:custDataLst>
              <p:tags r:id="rId11"/>
            </p:custDataLst>
          </p:nvPr>
        </p:nvSpPr>
        <p:spPr>
          <a:xfrm>
            <a:off x="1066800" y="4749800"/>
            <a:ext cx="64770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42_1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0" hasCustomPrompt="1"/>
            <p:custDataLst>
              <p:tags r:id="rId6"/>
            </p:custDataLst>
          </p:nvPr>
        </p:nvSpPr>
        <p:spPr>
          <a:xfrm>
            <a:off x="609600" y="1524000"/>
            <a:ext cx="10972800" cy="2235200"/>
          </a:xfrm>
          <a:custGeom>
            <a:avLst/>
            <a:gdLst>
              <a:gd name="connisteX0" fmla="*/ 0 w 10972800"/>
              <a:gd name="connsiteY0" fmla="*/ 203200 h 2235200"/>
              <a:gd name="connisteX1" fmla="*/ 203200 w 10972800"/>
              <a:gd name="connsiteY1" fmla="*/ 0 h 2235200"/>
              <a:gd name="connisteX2" fmla="*/ 10769600 w 10972800"/>
              <a:gd name="connsiteY2" fmla="*/ 0 h 2235200"/>
              <a:gd name="connisteX3" fmla="*/ 10972800 w 10972800"/>
              <a:gd name="connsiteY3" fmla="*/ 203200 h 2235200"/>
              <a:gd name="connisteX4" fmla="*/ 10972800 w 10972800"/>
              <a:gd name="connsiteY4" fmla="*/ 2032000 h 2235200"/>
              <a:gd name="connisteX5" fmla="*/ 10769600 w 10972800"/>
              <a:gd name="connsiteY5" fmla="*/ 2235200 h 2235200"/>
              <a:gd name="connisteX6" fmla="*/ 203200 w 10972800"/>
              <a:gd name="connsiteY6" fmla="*/ 2235200 h 2235200"/>
              <a:gd name="connisteX7" fmla="*/ 0 w 10972800"/>
              <a:gd name="connsiteY7" fmla="*/ 2032000 h 2235200"/>
              <a:gd name="connisteX8" fmla="*/ 0 w 10972800"/>
              <a:gd name="connsiteY8" fmla="*/ 203200 h 2235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0972800" h="2235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2032000"/>
                </a:lnTo>
                <a:cubicBezTo>
                  <a:pt x="10972800" y="2144224"/>
                  <a:pt x="10881824" y="2235200"/>
                  <a:pt x="10769600" y="2235200"/>
                </a:cubicBezTo>
                <a:lnTo>
                  <a:pt x="203200" y="2235200"/>
                </a:lnTo>
                <a:cubicBezTo>
                  <a:pt x="90976" y="2235200"/>
                  <a:pt x="0" y="2144224"/>
                  <a:pt x="0" y="20320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1" hasCustomPrompt="1"/>
            <p:custDataLst>
              <p:tags r:id="rId7"/>
            </p:custDataLst>
          </p:nvPr>
        </p:nvSpPr>
        <p:spPr>
          <a:xfrm>
            <a:off x="609600" y="4216400"/>
            <a:ext cx="50800" cy="2032000"/>
          </a:xfrm>
          <a:custGeom>
            <a:avLst/>
            <a:gdLst>
              <a:gd name="connisteX0" fmla="*/ 0 w 50800"/>
              <a:gd name="connsiteY0" fmla="*/ 25400 h 2032000"/>
              <a:gd name="connisteX1" fmla="*/ 25400 w 50800"/>
              <a:gd name="connsiteY1" fmla="*/ 0 h 2032000"/>
              <a:gd name="connisteX2" fmla="*/ 25400 w 50800"/>
              <a:gd name="connsiteY2" fmla="*/ 0 h 2032000"/>
              <a:gd name="connisteX3" fmla="*/ 50800 w 50800"/>
              <a:gd name="connsiteY3" fmla="*/ 25400 h 2032000"/>
              <a:gd name="connisteX4" fmla="*/ 50800 w 50800"/>
              <a:gd name="connsiteY4" fmla="*/ 2006600 h 2032000"/>
              <a:gd name="connisteX5" fmla="*/ 25400 w 50800"/>
              <a:gd name="connsiteY5" fmla="*/ 2032000 h 2032000"/>
              <a:gd name="connisteX6" fmla="*/ 25400 w 50800"/>
              <a:gd name="connsiteY6" fmla="*/ 2032000 h 2032000"/>
              <a:gd name="connisteX7" fmla="*/ 0 w 50800"/>
              <a:gd name="connsiteY7" fmla="*/ 2006600 h 2032000"/>
              <a:gd name="connisteX8" fmla="*/ 0 w 50800"/>
              <a:gd name="connsiteY8" fmla="*/ 254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20320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2006600"/>
                </a:lnTo>
                <a:cubicBezTo>
                  <a:pt x="50800" y="2020628"/>
                  <a:pt x="39428" y="2032000"/>
                  <a:pt x="25400" y="2032000"/>
                </a:cubicBezTo>
                <a:lnTo>
                  <a:pt x="25400" y="2032000"/>
                </a:lnTo>
                <a:cubicBezTo>
                  <a:pt x="11372" y="2032000"/>
                  <a:pt x="0" y="2020628"/>
                  <a:pt x="0" y="20066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762000" y="4216400"/>
            <a:ext cx="5029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762000" y="4724400"/>
            <a:ext cx="50292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2" hasCustomPrompt="1"/>
            <p:custDataLst>
              <p:tags r:id="rId10"/>
            </p:custDataLst>
          </p:nvPr>
        </p:nvSpPr>
        <p:spPr>
          <a:xfrm>
            <a:off x="6400800" y="4216400"/>
            <a:ext cx="50800" cy="2032000"/>
          </a:xfrm>
          <a:custGeom>
            <a:avLst/>
            <a:gdLst>
              <a:gd name="connisteX0" fmla="*/ 0 w 50800"/>
              <a:gd name="connsiteY0" fmla="*/ 25400 h 2032000"/>
              <a:gd name="connisteX1" fmla="*/ 25400 w 50800"/>
              <a:gd name="connsiteY1" fmla="*/ 0 h 2032000"/>
              <a:gd name="connisteX2" fmla="*/ 25400 w 50800"/>
              <a:gd name="connsiteY2" fmla="*/ 0 h 2032000"/>
              <a:gd name="connisteX3" fmla="*/ 50800 w 50800"/>
              <a:gd name="connsiteY3" fmla="*/ 25400 h 2032000"/>
              <a:gd name="connisteX4" fmla="*/ 50800 w 50800"/>
              <a:gd name="connsiteY4" fmla="*/ 2006600 h 2032000"/>
              <a:gd name="connisteX5" fmla="*/ 25400 w 50800"/>
              <a:gd name="connsiteY5" fmla="*/ 2032000 h 2032000"/>
              <a:gd name="connisteX6" fmla="*/ 25400 w 50800"/>
              <a:gd name="connsiteY6" fmla="*/ 2032000 h 2032000"/>
              <a:gd name="connisteX7" fmla="*/ 0 w 50800"/>
              <a:gd name="connsiteY7" fmla="*/ 2006600 h 2032000"/>
              <a:gd name="connisteX8" fmla="*/ 0 w 50800"/>
              <a:gd name="connsiteY8" fmla="*/ 254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0800" h="20320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2006600"/>
                </a:lnTo>
                <a:cubicBezTo>
                  <a:pt x="50800" y="2020628"/>
                  <a:pt x="39428" y="2032000"/>
                  <a:pt x="25400" y="2032000"/>
                </a:cubicBezTo>
                <a:lnTo>
                  <a:pt x="25400" y="2032000"/>
                </a:lnTo>
                <a:cubicBezTo>
                  <a:pt x="11372" y="2032000"/>
                  <a:pt x="0" y="2020628"/>
                  <a:pt x="0" y="20066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6553200" y="4216400"/>
            <a:ext cx="5029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6553200" y="4724400"/>
            <a:ext cx="50292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26_4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0" hasCustomPrompt="1"/>
            <p:custDataLst>
              <p:tags r:id="rId6"/>
            </p:custDataLst>
          </p:nvPr>
        </p:nvSpPr>
        <p:spPr>
          <a:xfrm>
            <a:off x="609600" y="3860800"/>
            <a:ext cx="5334000" cy="2387600"/>
          </a:xfrm>
          <a:custGeom>
            <a:avLst/>
            <a:gdLst>
              <a:gd name="connisteX0" fmla="*/ 0 w 5334000"/>
              <a:gd name="connsiteY0" fmla="*/ 0 h 2387600"/>
              <a:gd name="connisteX1" fmla="*/ 5334000 w 5334000"/>
              <a:gd name="connsiteY1" fmla="*/ 0 h 2387600"/>
              <a:gd name="connisteX2" fmla="*/ 5334000 w 5334000"/>
              <a:gd name="connsiteY2" fmla="*/ 2184400 h 2387600"/>
              <a:gd name="connisteX3" fmla="*/ 5130800 w 5334000"/>
              <a:gd name="connsiteY3" fmla="*/ 2387600 h 2387600"/>
              <a:gd name="connisteX4" fmla="*/ 203200 w 5334000"/>
              <a:gd name="connsiteY4" fmla="*/ 2387600 h 2387600"/>
              <a:gd name="connisteX5" fmla="*/ 0 w 5334000"/>
              <a:gd name="connsiteY5" fmla="*/ 2184400 h 2387600"/>
              <a:gd name="connisteX6" fmla="*/ 0 w 5334000"/>
              <a:gd name="connsiteY6" fmla="*/ 0 h 238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5334000" h="2387600">
                <a:moveTo>
                  <a:pt x="0" y="0"/>
                </a:moveTo>
                <a:lnTo>
                  <a:pt x="5334000" y="0"/>
                </a:lnTo>
                <a:lnTo>
                  <a:pt x="5334000" y="2184400"/>
                </a:lnTo>
                <a:cubicBezTo>
                  <a:pt x="5334000" y="2296624"/>
                  <a:pt x="5243024" y="2387600"/>
                  <a:pt x="5130800" y="2387600"/>
                </a:cubicBezTo>
                <a:lnTo>
                  <a:pt x="203200" y="2387600"/>
                </a:lnTo>
                <a:cubicBezTo>
                  <a:pt x="90976" y="2387600"/>
                  <a:pt x="0" y="2296624"/>
                  <a:pt x="0" y="21844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1" hasCustomPrompt="1"/>
            <p:custDataLst>
              <p:tags r:id="rId7"/>
            </p:custDataLst>
          </p:nvPr>
        </p:nvSpPr>
        <p:spPr>
          <a:xfrm>
            <a:off x="609600" y="1524000"/>
            <a:ext cx="5334000" cy="2336800"/>
          </a:xfrm>
          <a:custGeom>
            <a:avLst/>
            <a:gdLst>
              <a:gd name="connisteX0" fmla="*/ 0 w 5334000"/>
              <a:gd name="connsiteY0" fmla="*/ 203200 h 2336800"/>
              <a:gd name="connisteX1" fmla="*/ 203200 w 5334000"/>
              <a:gd name="connsiteY1" fmla="*/ 0 h 2336800"/>
              <a:gd name="connisteX2" fmla="*/ 5130800 w 5334000"/>
              <a:gd name="connsiteY2" fmla="*/ 0 h 2336800"/>
              <a:gd name="connisteX3" fmla="*/ 5334000 w 5334000"/>
              <a:gd name="connsiteY3" fmla="*/ 203200 h 2336800"/>
              <a:gd name="connisteX4" fmla="*/ 5334000 w 5334000"/>
              <a:gd name="connsiteY4" fmla="*/ 2336800 h 2336800"/>
              <a:gd name="connisteX5" fmla="*/ 0 w 5334000"/>
              <a:gd name="connsiteY5" fmla="*/ 2336800 h 2336800"/>
              <a:gd name="connisteX6" fmla="*/ 0 w 5334000"/>
              <a:gd name="connsiteY6" fmla="*/ 203200 h 2336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5334000" h="2336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2336800"/>
                </a:lnTo>
                <a:lnTo>
                  <a:pt x="0" y="23368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914400" y="4165600"/>
            <a:ext cx="472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914400" y="4724400"/>
            <a:ext cx="47244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2" hasCustomPrompt="1"/>
            <p:custDataLst>
              <p:tags r:id="rId10"/>
            </p:custDataLst>
          </p:nvPr>
        </p:nvSpPr>
        <p:spPr>
          <a:xfrm>
            <a:off x="6248400" y="1524000"/>
            <a:ext cx="5334000" cy="2387600"/>
          </a:xfrm>
          <a:custGeom>
            <a:avLst/>
            <a:gdLst>
              <a:gd name="connisteX0" fmla="*/ 0 w 5334000"/>
              <a:gd name="connsiteY0" fmla="*/ 203200 h 2387600"/>
              <a:gd name="connisteX1" fmla="*/ 203200 w 5334000"/>
              <a:gd name="connsiteY1" fmla="*/ 0 h 2387600"/>
              <a:gd name="connisteX2" fmla="*/ 5130800 w 5334000"/>
              <a:gd name="connsiteY2" fmla="*/ 0 h 2387600"/>
              <a:gd name="connisteX3" fmla="*/ 5334000 w 5334000"/>
              <a:gd name="connsiteY3" fmla="*/ 203200 h 2387600"/>
              <a:gd name="connisteX4" fmla="*/ 5334000 w 5334000"/>
              <a:gd name="connsiteY4" fmla="*/ 2387600 h 2387600"/>
              <a:gd name="connisteX5" fmla="*/ 0 w 5334000"/>
              <a:gd name="connsiteY5" fmla="*/ 2387600 h 2387600"/>
              <a:gd name="connisteX6" fmla="*/ 0 w 5334000"/>
              <a:gd name="connsiteY6" fmla="*/ 203200 h 238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5334000" h="2387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2387600"/>
                </a:lnTo>
                <a:lnTo>
                  <a:pt x="0" y="2387600"/>
                </a:ln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3" hasCustomPrompt="1"/>
            <p:custDataLst>
              <p:tags r:id="rId11"/>
            </p:custDataLst>
          </p:nvPr>
        </p:nvSpPr>
        <p:spPr>
          <a:xfrm>
            <a:off x="6248400" y="3911600"/>
            <a:ext cx="5334000" cy="2336800"/>
          </a:xfrm>
          <a:custGeom>
            <a:avLst/>
            <a:gdLst>
              <a:gd name="connisteX0" fmla="*/ 0 w 5334000"/>
              <a:gd name="connsiteY0" fmla="*/ 0 h 2336800"/>
              <a:gd name="connisteX1" fmla="*/ 5334000 w 5334000"/>
              <a:gd name="connsiteY1" fmla="*/ 0 h 2336800"/>
              <a:gd name="connisteX2" fmla="*/ 5334000 w 5334000"/>
              <a:gd name="connsiteY2" fmla="*/ 2133600 h 2336800"/>
              <a:gd name="connisteX3" fmla="*/ 5130800 w 5334000"/>
              <a:gd name="connsiteY3" fmla="*/ 2336800 h 2336800"/>
              <a:gd name="connisteX4" fmla="*/ 203200 w 5334000"/>
              <a:gd name="connsiteY4" fmla="*/ 2336800 h 2336800"/>
              <a:gd name="connisteX5" fmla="*/ 0 w 5334000"/>
              <a:gd name="connsiteY5" fmla="*/ 2133600 h 2336800"/>
              <a:gd name="connisteX6" fmla="*/ 0 w 5334000"/>
              <a:gd name="connsiteY6" fmla="*/ 0 h 2336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5334000" h="2336800">
                <a:moveTo>
                  <a:pt x="0" y="0"/>
                </a:moveTo>
                <a:lnTo>
                  <a:pt x="5334000" y="0"/>
                </a:lnTo>
                <a:lnTo>
                  <a:pt x="5334000" y="2133600"/>
                </a:lnTo>
                <a:cubicBezTo>
                  <a:pt x="5334000" y="2245824"/>
                  <a:pt x="5243024" y="2336800"/>
                  <a:pt x="5130800" y="2336800"/>
                </a:cubicBezTo>
                <a:lnTo>
                  <a:pt x="203200" y="2336800"/>
                </a:lnTo>
                <a:cubicBezTo>
                  <a:pt x="90976" y="2336800"/>
                  <a:pt x="0" y="2245824"/>
                  <a:pt x="0" y="2133600"/>
                </a:cubicBez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6553200" y="1828800"/>
            <a:ext cx="472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6553200" y="2387600"/>
            <a:ext cx="47244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5_1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0" hasCustomPrompt="1"/>
            <p:custDataLst>
              <p:tags r:id="rId6"/>
            </p:custDataLst>
          </p:nvPr>
        </p:nvSpPr>
        <p:spPr>
          <a:xfrm>
            <a:off x="609600" y="1524000"/>
            <a:ext cx="5486400" cy="4724400"/>
          </a:xfrm>
          <a:custGeom>
            <a:avLst/>
            <a:gdLst>
              <a:gd name="connisteX0" fmla="*/ 0 w 5486400"/>
              <a:gd name="connsiteY0" fmla="*/ 203200 h 4724400"/>
              <a:gd name="connisteX1" fmla="*/ 203200 w 5486400"/>
              <a:gd name="connsiteY1" fmla="*/ 0 h 4724400"/>
              <a:gd name="connisteX2" fmla="*/ 5283200 w 5486400"/>
              <a:gd name="connsiteY2" fmla="*/ 0 h 4724400"/>
              <a:gd name="connisteX3" fmla="*/ 5486400 w 5486400"/>
              <a:gd name="connsiteY3" fmla="*/ 203200 h 4724400"/>
              <a:gd name="connisteX4" fmla="*/ 5486400 w 5486400"/>
              <a:gd name="connsiteY4" fmla="*/ 4521200 h 4724400"/>
              <a:gd name="connisteX5" fmla="*/ 5283200 w 5486400"/>
              <a:gd name="connsiteY5" fmla="*/ 4724400 h 4724400"/>
              <a:gd name="connisteX6" fmla="*/ 203200 w 5486400"/>
              <a:gd name="connsiteY6" fmla="*/ 4724400 h 4724400"/>
              <a:gd name="connisteX7" fmla="*/ 0 w 5486400"/>
              <a:gd name="connsiteY7" fmla="*/ 4521200 h 4724400"/>
              <a:gd name="connisteX8" fmla="*/ 0 w 5486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486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283200" y="0"/>
                </a:lnTo>
                <a:cubicBezTo>
                  <a:pt x="5395424" y="0"/>
                  <a:pt x="5486400" y="90976"/>
                  <a:pt x="5486400" y="203200"/>
                </a:cubicBezTo>
                <a:lnTo>
                  <a:pt x="5486400" y="4521200"/>
                </a:lnTo>
                <a:cubicBezTo>
                  <a:pt x="5486400" y="4633424"/>
                  <a:pt x="5395424" y="4724400"/>
                  <a:pt x="5283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6553200" y="1574800"/>
            <a:ext cx="5029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6553200" y="2133600"/>
            <a:ext cx="50292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8" hasCustomPrompt="1"/>
            <p:custDataLst>
              <p:tags r:id="rId9"/>
            </p:custDataLst>
          </p:nvPr>
        </p:nvSpPr>
        <p:spPr>
          <a:xfrm>
            <a:off x="6553200" y="4114800"/>
            <a:ext cx="5029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6553200" y="4673600"/>
            <a:ext cx="50292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7_10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0" hasCustomPrompt="1"/>
            <p:custDataLst>
              <p:tags r:id="rId6"/>
            </p:custDataLst>
          </p:nvPr>
        </p:nvSpPr>
        <p:spPr>
          <a:xfrm>
            <a:off x="609600" y="1524000"/>
            <a:ext cx="5334000" cy="2641600"/>
          </a:xfrm>
          <a:custGeom>
            <a:avLst/>
            <a:gdLst>
              <a:gd name="connisteX0" fmla="*/ 0 w 5334000"/>
              <a:gd name="connsiteY0" fmla="*/ 203200 h 2641600"/>
              <a:gd name="connisteX1" fmla="*/ 203200 w 5334000"/>
              <a:gd name="connsiteY1" fmla="*/ 0 h 2641600"/>
              <a:gd name="connisteX2" fmla="*/ 5130800 w 5334000"/>
              <a:gd name="connsiteY2" fmla="*/ 0 h 2641600"/>
              <a:gd name="connisteX3" fmla="*/ 5334000 w 5334000"/>
              <a:gd name="connsiteY3" fmla="*/ 203200 h 2641600"/>
              <a:gd name="connisteX4" fmla="*/ 5334000 w 5334000"/>
              <a:gd name="connsiteY4" fmla="*/ 2438400 h 2641600"/>
              <a:gd name="connisteX5" fmla="*/ 5130800 w 5334000"/>
              <a:gd name="connsiteY5" fmla="*/ 2641600 h 2641600"/>
              <a:gd name="connisteX6" fmla="*/ 203200 w 5334000"/>
              <a:gd name="connsiteY6" fmla="*/ 2641600 h 2641600"/>
              <a:gd name="connisteX7" fmla="*/ 0 w 5334000"/>
              <a:gd name="connsiteY7" fmla="*/ 2438400 h 2641600"/>
              <a:gd name="connisteX8" fmla="*/ 0 w 5334000"/>
              <a:gd name="connsiteY8" fmla="*/ 203200 h 2641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334000" h="2641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2438400"/>
                </a:lnTo>
                <a:cubicBezTo>
                  <a:pt x="5334000" y="2550624"/>
                  <a:pt x="5243024" y="2641600"/>
                  <a:pt x="5130800" y="2641600"/>
                </a:cubicBezTo>
                <a:lnTo>
                  <a:pt x="203200" y="2641600"/>
                </a:lnTo>
                <a:cubicBezTo>
                  <a:pt x="90976" y="2641600"/>
                  <a:pt x="0" y="2550624"/>
                  <a:pt x="0" y="24384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609600" y="4470400"/>
            <a:ext cx="5334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609600" y="5029200"/>
            <a:ext cx="53340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5" name="内容占位符 14"/>
          <p:cNvSpPr>
            <a:spLocks noGrp="1"/>
          </p:cNvSpPr>
          <p:nvPr>
            <p:ph idx="16391" hasCustomPrompt="1"/>
            <p:custDataLst>
              <p:tags r:id="rId9"/>
            </p:custDataLst>
          </p:nvPr>
        </p:nvSpPr>
        <p:spPr>
          <a:xfrm>
            <a:off x="6248400" y="1524000"/>
            <a:ext cx="5334000" cy="2641600"/>
          </a:xfrm>
          <a:custGeom>
            <a:avLst/>
            <a:gdLst>
              <a:gd name="connisteX0" fmla="*/ 0 w 5334000"/>
              <a:gd name="connsiteY0" fmla="*/ 203200 h 2641600"/>
              <a:gd name="connisteX1" fmla="*/ 203200 w 5334000"/>
              <a:gd name="connsiteY1" fmla="*/ 0 h 2641600"/>
              <a:gd name="connisteX2" fmla="*/ 5130800 w 5334000"/>
              <a:gd name="connsiteY2" fmla="*/ 0 h 2641600"/>
              <a:gd name="connisteX3" fmla="*/ 5334000 w 5334000"/>
              <a:gd name="connsiteY3" fmla="*/ 203200 h 2641600"/>
              <a:gd name="connisteX4" fmla="*/ 5334000 w 5334000"/>
              <a:gd name="connsiteY4" fmla="*/ 2438400 h 2641600"/>
              <a:gd name="connisteX5" fmla="*/ 5130800 w 5334000"/>
              <a:gd name="connsiteY5" fmla="*/ 2641600 h 2641600"/>
              <a:gd name="connisteX6" fmla="*/ 203200 w 5334000"/>
              <a:gd name="connsiteY6" fmla="*/ 2641600 h 2641600"/>
              <a:gd name="connisteX7" fmla="*/ 0 w 5334000"/>
              <a:gd name="connsiteY7" fmla="*/ 2438400 h 2641600"/>
              <a:gd name="connisteX8" fmla="*/ 0 w 5334000"/>
              <a:gd name="connsiteY8" fmla="*/ 203200 h 2641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334000" h="2641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2438400"/>
                </a:lnTo>
                <a:cubicBezTo>
                  <a:pt x="5334000" y="2550624"/>
                  <a:pt x="5243024" y="2641600"/>
                  <a:pt x="5130800" y="2641600"/>
                </a:cubicBezTo>
                <a:lnTo>
                  <a:pt x="203200" y="2641600"/>
                </a:lnTo>
                <a:cubicBezTo>
                  <a:pt x="90976" y="2641600"/>
                  <a:pt x="0" y="2550624"/>
                  <a:pt x="0" y="24384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8" hasCustomPrompt="1"/>
            <p:custDataLst>
              <p:tags r:id="rId10"/>
            </p:custDataLst>
          </p:nvPr>
        </p:nvSpPr>
        <p:spPr>
          <a:xfrm>
            <a:off x="6248400" y="4470400"/>
            <a:ext cx="5334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9" hasCustomPrompt="1"/>
            <p:custDataLst>
              <p:tags r:id="rId11"/>
            </p:custDataLst>
          </p:nvPr>
        </p:nvSpPr>
        <p:spPr>
          <a:xfrm>
            <a:off x="6248400" y="5029200"/>
            <a:ext cx="53340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53_5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0" hasCustomPrompt="1"/>
            <p:custDataLst>
              <p:tags r:id="rId6"/>
            </p:custDataLst>
          </p:nvPr>
        </p:nvSpPr>
        <p:spPr>
          <a:xfrm>
            <a:off x="609600" y="3860800"/>
            <a:ext cx="5334000" cy="2387600"/>
          </a:xfrm>
          <a:custGeom>
            <a:avLst/>
            <a:gdLst>
              <a:gd name="connisteX0" fmla="*/ 0 w 5334000"/>
              <a:gd name="connsiteY0" fmla="*/ 0 h 2387600"/>
              <a:gd name="connisteX1" fmla="*/ 5334000 w 5334000"/>
              <a:gd name="connsiteY1" fmla="*/ 0 h 2387600"/>
              <a:gd name="connisteX2" fmla="*/ 5334000 w 5334000"/>
              <a:gd name="connsiteY2" fmla="*/ 2184400 h 2387600"/>
              <a:gd name="connisteX3" fmla="*/ 5130800 w 5334000"/>
              <a:gd name="connsiteY3" fmla="*/ 2387600 h 2387600"/>
              <a:gd name="connisteX4" fmla="*/ 203200 w 5334000"/>
              <a:gd name="connsiteY4" fmla="*/ 2387600 h 2387600"/>
              <a:gd name="connisteX5" fmla="*/ 0 w 5334000"/>
              <a:gd name="connsiteY5" fmla="*/ 2184400 h 2387600"/>
              <a:gd name="connisteX6" fmla="*/ 0 w 5334000"/>
              <a:gd name="connsiteY6" fmla="*/ 0 h 238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5334000" h="2387600">
                <a:moveTo>
                  <a:pt x="0" y="0"/>
                </a:moveTo>
                <a:lnTo>
                  <a:pt x="5334000" y="0"/>
                </a:lnTo>
                <a:lnTo>
                  <a:pt x="5334000" y="2184400"/>
                </a:lnTo>
                <a:cubicBezTo>
                  <a:pt x="5334000" y="2296624"/>
                  <a:pt x="5243024" y="2387600"/>
                  <a:pt x="5130800" y="2387600"/>
                </a:cubicBezTo>
                <a:lnTo>
                  <a:pt x="203200" y="2387600"/>
                </a:lnTo>
                <a:cubicBezTo>
                  <a:pt x="90976" y="2387600"/>
                  <a:pt x="0" y="2296624"/>
                  <a:pt x="0" y="21844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1" hasCustomPrompt="1"/>
            <p:custDataLst>
              <p:tags r:id="rId7"/>
            </p:custDataLst>
          </p:nvPr>
        </p:nvSpPr>
        <p:spPr>
          <a:xfrm>
            <a:off x="609600" y="1524000"/>
            <a:ext cx="5334000" cy="2336800"/>
          </a:xfrm>
          <a:custGeom>
            <a:avLst/>
            <a:gdLst>
              <a:gd name="connisteX0" fmla="*/ 0 w 5334000"/>
              <a:gd name="connsiteY0" fmla="*/ 203200 h 2336800"/>
              <a:gd name="connisteX1" fmla="*/ 203200 w 5334000"/>
              <a:gd name="connsiteY1" fmla="*/ 0 h 2336800"/>
              <a:gd name="connisteX2" fmla="*/ 5130800 w 5334000"/>
              <a:gd name="connsiteY2" fmla="*/ 0 h 2336800"/>
              <a:gd name="connisteX3" fmla="*/ 5334000 w 5334000"/>
              <a:gd name="connsiteY3" fmla="*/ 203200 h 2336800"/>
              <a:gd name="connisteX4" fmla="*/ 5334000 w 5334000"/>
              <a:gd name="connsiteY4" fmla="*/ 2336800 h 2336800"/>
              <a:gd name="connisteX5" fmla="*/ 0 w 5334000"/>
              <a:gd name="connsiteY5" fmla="*/ 2336800 h 2336800"/>
              <a:gd name="connisteX6" fmla="*/ 0 w 5334000"/>
              <a:gd name="connsiteY6" fmla="*/ 203200 h 2336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5334000" h="2336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2336800"/>
                </a:lnTo>
                <a:lnTo>
                  <a:pt x="0" y="23368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914400" y="4064000"/>
            <a:ext cx="472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914400" y="4521200"/>
            <a:ext cx="47244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2" hasCustomPrompt="1"/>
            <p:custDataLst>
              <p:tags r:id="rId10"/>
            </p:custDataLst>
          </p:nvPr>
        </p:nvSpPr>
        <p:spPr>
          <a:xfrm>
            <a:off x="6248400" y="3860800"/>
            <a:ext cx="5334000" cy="2387600"/>
          </a:xfrm>
          <a:custGeom>
            <a:avLst/>
            <a:gdLst>
              <a:gd name="connisteX0" fmla="*/ 0 w 5334000"/>
              <a:gd name="connsiteY0" fmla="*/ 0 h 2387600"/>
              <a:gd name="connisteX1" fmla="*/ 5334000 w 5334000"/>
              <a:gd name="connsiteY1" fmla="*/ 0 h 2387600"/>
              <a:gd name="connisteX2" fmla="*/ 5334000 w 5334000"/>
              <a:gd name="connsiteY2" fmla="*/ 2184400 h 2387600"/>
              <a:gd name="connisteX3" fmla="*/ 5130800 w 5334000"/>
              <a:gd name="connsiteY3" fmla="*/ 2387600 h 2387600"/>
              <a:gd name="connisteX4" fmla="*/ 203200 w 5334000"/>
              <a:gd name="connsiteY4" fmla="*/ 2387600 h 2387600"/>
              <a:gd name="connisteX5" fmla="*/ 0 w 5334000"/>
              <a:gd name="connsiteY5" fmla="*/ 2184400 h 2387600"/>
              <a:gd name="connisteX6" fmla="*/ 0 w 5334000"/>
              <a:gd name="connsiteY6" fmla="*/ 0 h 238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5334000" h="2387600">
                <a:moveTo>
                  <a:pt x="0" y="0"/>
                </a:moveTo>
                <a:lnTo>
                  <a:pt x="5334000" y="0"/>
                </a:lnTo>
                <a:lnTo>
                  <a:pt x="5334000" y="2184400"/>
                </a:lnTo>
                <a:cubicBezTo>
                  <a:pt x="5334000" y="2296624"/>
                  <a:pt x="5243024" y="2387600"/>
                  <a:pt x="5130800" y="2387600"/>
                </a:cubicBezTo>
                <a:lnTo>
                  <a:pt x="203200" y="2387600"/>
                </a:lnTo>
                <a:cubicBezTo>
                  <a:pt x="90976" y="2387600"/>
                  <a:pt x="0" y="2296624"/>
                  <a:pt x="0" y="21844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3" hasCustomPrompt="1"/>
            <p:custDataLst>
              <p:tags r:id="rId11"/>
            </p:custDataLst>
          </p:nvPr>
        </p:nvSpPr>
        <p:spPr>
          <a:xfrm>
            <a:off x="6248400" y="1524000"/>
            <a:ext cx="5334000" cy="2336800"/>
          </a:xfrm>
          <a:custGeom>
            <a:avLst/>
            <a:gdLst>
              <a:gd name="connisteX0" fmla="*/ 0 w 5334000"/>
              <a:gd name="connsiteY0" fmla="*/ 203200 h 2336800"/>
              <a:gd name="connisteX1" fmla="*/ 203200 w 5334000"/>
              <a:gd name="connsiteY1" fmla="*/ 0 h 2336800"/>
              <a:gd name="connisteX2" fmla="*/ 5130800 w 5334000"/>
              <a:gd name="connsiteY2" fmla="*/ 0 h 2336800"/>
              <a:gd name="connisteX3" fmla="*/ 5334000 w 5334000"/>
              <a:gd name="connsiteY3" fmla="*/ 203200 h 2336800"/>
              <a:gd name="connisteX4" fmla="*/ 5334000 w 5334000"/>
              <a:gd name="connsiteY4" fmla="*/ 2336800 h 2336800"/>
              <a:gd name="connisteX5" fmla="*/ 0 w 5334000"/>
              <a:gd name="connsiteY5" fmla="*/ 2336800 h 2336800"/>
              <a:gd name="connisteX6" fmla="*/ 0 w 5334000"/>
              <a:gd name="connsiteY6" fmla="*/ 203200 h 2336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5334000" h="2336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2336800"/>
                </a:lnTo>
                <a:lnTo>
                  <a:pt x="0" y="23368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6553200" y="4064000"/>
            <a:ext cx="472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6553200" y="4521200"/>
            <a:ext cx="47244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0_16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0" hasCustomPrompt="1"/>
            <p:custDataLst>
              <p:tags r:id="rId6"/>
            </p:custDataLst>
          </p:nvPr>
        </p:nvSpPr>
        <p:spPr>
          <a:xfrm>
            <a:off x="609600" y="1524000"/>
            <a:ext cx="5486400" cy="4724400"/>
          </a:xfrm>
          <a:custGeom>
            <a:avLst/>
            <a:gdLst>
              <a:gd name="connisteX0" fmla="*/ 0 w 5486400"/>
              <a:gd name="connsiteY0" fmla="*/ 203200 h 4724400"/>
              <a:gd name="connisteX1" fmla="*/ 203200 w 5486400"/>
              <a:gd name="connsiteY1" fmla="*/ 0 h 4724400"/>
              <a:gd name="connisteX2" fmla="*/ 5486400 w 5486400"/>
              <a:gd name="connsiteY2" fmla="*/ 0 h 4724400"/>
              <a:gd name="connisteX3" fmla="*/ 5486400 w 5486400"/>
              <a:gd name="connsiteY3" fmla="*/ 4724400 h 4724400"/>
              <a:gd name="connisteX4" fmla="*/ 203200 w 5486400"/>
              <a:gd name="connsiteY4" fmla="*/ 4724400 h 4724400"/>
              <a:gd name="connisteX5" fmla="*/ 0 w 5486400"/>
              <a:gd name="connsiteY5" fmla="*/ 4521200 h 4724400"/>
              <a:gd name="connisteX6" fmla="*/ 0 w 5486400"/>
              <a:gd name="connsiteY6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5486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486400" y="0"/>
                </a:lnTo>
                <a:lnTo>
                  <a:pt x="5486400" y="4724400"/>
                </a:ln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1" hasCustomPrompt="1"/>
            <p:custDataLst>
              <p:tags r:id="rId7"/>
            </p:custDataLst>
          </p:nvPr>
        </p:nvSpPr>
        <p:spPr>
          <a:xfrm>
            <a:off x="6096000" y="1524000"/>
            <a:ext cx="5486400" cy="4724400"/>
          </a:xfrm>
          <a:custGeom>
            <a:avLst/>
            <a:gdLst>
              <a:gd name="connisteX0" fmla="*/ 0 w 5486400"/>
              <a:gd name="connsiteY0" fmla="*/ 0 h 4724400"/>
              <a:gd name="connisteX1" fmla="*/ 5283200 w 5486400"/>
              <a:gd name="connsiteY1" fmla="*/ 0 h 4724400"/>
              <a:gd name="connisteX2" fmla="*/ 5486400 w 5486400"/>
              <a:gd name="connsiteY2" fmla="*/ 203200 h 4724400"/>
              <a:gd name="connisteX3" fmla="*/ 5486400 w 5486400"/>
              <a:gd name="connsiteY3" fmla="*/ 4521200 h 4724400"/>
              <a:gd name="connisteX4" fmla="*/ 5283200 w 5486400"/>
              <a:gd name="connsiteY4" fmla="*/ 4724400 h 4724400"/>
              <a:gd name="connisteX5" fmla="*/ 0 w 5486400"/>
              <a:gd name="connsiteY5" fmla="*/ 4724400 h 4724400"/>
              <a:gd name="connisteX6" fmla="*/ 0 w 5486400"/>
              <a:gd name="connsiteY6" fmla="*/ 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5486400" h="4724400">
                <a:moveTo>
                  <a:pt x="0" y="0"/>
                </a:moveTo>
                <a:lnTo>
                  <a:pt x="5283200" y="0"/>
                </a:lnTo>
                <a:cubicBezTo>
                  <a:pt x="5395424" y="0"/>
                  <a:pt x="5486400" y="90976"/>
                  <a:pt x="5486400" y="203200"/>
                </a:cubicBezTo>
                <a:lnTo>
                  <a:pt x="5486400" y="4521200"/>
                </a:lnTo>
                <a:cubicBezTo>
                  <a:pt x="5486400" y="4633424"/>
                  <a:pt x="5395424" y="4724400"/>
                  <a:pt x="5283200" y="4724400"/>
                </a:cubicBezTo>
                <a:lnTo>
                  <a:pt x="0" y="47244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6553200" y="2108200"/>
            <a:ext cx="4572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6553200" y="2667000"/>
            <a:ext cx="45720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8" hasCustomPrompt="1"/>
            <p:custDataLst>
              <p:tags r:id="rId10"/>
            </p:custDataLst>
          </p:nvPr>
        </p:nvSpPr>
        <p:spPr>
          <a:xfrm>
            <a:off x="6553200" y="4191000"/>
            <a:ext cx="4572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9" hasCustomPrompt="1"/>
            <p:custDataLst>
              <p:tags r:id="rId11"/>
            </p:custDataLst>
          </p:nvPr>
        </p:nvSpPr>
        <p:spPr>
          <a:xfrm>
            <a:off x="6553200" y="4749800"/>
            <a:ext cx="45720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2_10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0" hasCustomPrompt="1"/>
            <p:custDataLst>
              <p:tags r:id="rId6"/>
            </p:custDataLst>
          </p:nvPr>
        </p:nvSpPr>
        <p:spPr>
          <a:xfrm>
            <a:off x="5181600" y="1524000"/>
            <a:ext cx="6400800" cy="2209800"/>
          </a:xfrm>
          <a:custGeom>
            <a:avLst/>
            <a:gdLst>
              <a:gd name="connisteX0" fmla="*/ 0 w 6400800"/>
              <a:gd name="connsiteY0" fmla="*/ 0 h 2209800"/>
              <a:gd name="connisteX1" fmla="*/ 6197600 w 6400800"/>
              <a:gd name="connsiteY1" fmla="*/ 0 h 2209800"/>
              <a:gd name="connisteX2" fmla="*/ 6400800 w 6400800"/>
              <a:gd name="connsiteY2" fmla="*/ 203200 h 2209800"/>
              <a:gd name="connisteX3" fmla="*/ 6400800 w 6400800"/>
              <a:gd name="connsiteY3" fmla="*/ 2006600 h 2209800"/>
              <a:gd name="connisteX4" fmla="*/ 6197600 w 6400800"/>
              <a:gd name="connsiteY4" fmla="*/ 2209800 h 2209800"/>
              <a:gd name="connisteX5" fmla="*/ 0 w 6400800"/>
              <a:gd name="connsiteY5" fmla="*/ 2209800 h 2209800"/>
              <a:gd name="connisteX6" fmla="*/ 0 w 64008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6400800" h="2209800">
                <a:moveTo>
                  <a:pt x="0" y="0"/>
                </a:moveTo>
                <a:lnTo>
                  <a:pt x="6197600" y="0"/>
                </a:lnTo>
                <a:cubicBezTo>
                  <a:pt x="6309824" y="0"/>
                  <a:pt x="6400800" y="90976"/>
                  <a:pt x="6400800" y="203200"/>
                </a:cubicBezTo>
                <a:lnTo>
                  <a:pt x="6400800" y="2006600"/>
                </a:lnTo>
                <a:cubicBezTo>
                  <a:pt x="6400800" y="2118824"/>
                  <a:pt x="6309824" y="2209800"/>
                  <a:pt x="61976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1" hasCustomPrompt="1"/>
            <p:custDataLst>
              <p:tags r:id="rId7"/>
            </p:custDataLst>
          </p:nvPr>
        </p:nvSpPr>
        <p:spPr>
          <a:xfrm>
            <a:off x="609600" y="1524000"/>
            <a:ext cx="4572000" cy="2209800"/>
          </a:xfrm>
          <a:custGeom>
            <a:avLst/>
            <a:gdLst>
              <a:gd name="connisteX0" fmla="*/ 0 w 4572000"/>
              <a:gd name="connsiteY0" fmla="*/ 203200 h 2209800"/>
              <a:gd name="connisteX1" fmla="*/ 203200 w 4572000"/>
              <a:gd name="connsiteY1" fmla="*/ 0 h 2209800"/>
              <a:gd name="connisteX2" fmla="*/ 4572000 w 4572000"/>
              <a:gd name="connsiteY2" fmla="*/ 0 h 2209800"/>
              <a:gd name="connisteX3" fmla="*/ 4572000 w 4572000"/>
              <a:gd name="connsiteY3" fmla="*/ 2209800 h 2209800"/>
              <a:gd name="connisteX4" fmla="*/ 203200 w 4572000"/>
              <a:gd name="connsiteY4" fmla="*/ 2209800 h 2209800"/>
              <a:gd name="connisteX5" fmla="*/ 0 w 4572000"/>
              <a:gd name="connsiteY5" fmla="*/ 2006600 h 2209800"/>
              <a:gd name="connisteX6" fmla="*/ 0 w 4572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4572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4572000" y="0"/>
                </a:lnTo>
                <a:lnTo>
                  <a:pt x="4572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5486400" y="1892300"/>
            <a:ext cx="579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5486400" y="2451100"/>
            <a:ext cx="5791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2" hasCustomPrompt="1"/>
            <p:custDataLst>
              <p:tags r:id="rId10"/>
            </p:custDataLst>
          </p:nvPr>
        </p:nvSpPr>
        <p:spPr>
          <a:xfrm>
            <a:off x="5181600" y="4038600"/>
            <a:ext cx="6400800" cy="2209800"/>
          </a:xfrm>
          <a:custGeom>
            <a:avLst/>
            <a:gdLst>
              <a:gd name="connisteX0" fmla="*/ 0 w 6400800"/>
              <a:gd name="connsiteY0" fmla="*/ 0 h 2209800"/>
              <a:gd name="connisteX1" fmla="*/ 6197600 w 6400800"/>
              <a:gd name="connsiteY1" fmla="*/ 0 h 2209800"/>
              <a:gd name="connisteX2" fmla="*/ 6400800 w 6400800"/>
              <a:gd name="connsiteY2" fmla="*/ 203200 h 2209800"/>
              <a:gd name="connisteX3" fmla="*/ 6400800 w 6400800"/>
              <a:gd name="connsiteY3" fmla="*/ 2006600 h 2209800"/>
              <a:gd name="connisteX4" fmla="*/ 6197600 w 6400800"/>
              <a:gd name="connsiteY4" fmla="*/ 2209800 h 2209800"/>
              <a:gd name="connisteX5" fmla="*/ 0 w 6400800"/>
              <a:gd name="connsiteY5" fmla="*/ 2209800 h 2209800"/>
              <a:gd name="connisteX6" fmla="*/ 0 w 64008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6400800" h="2209800">
                <a:moveTo>
                  <a:pt x="0" y="0"/>
                </a:moveTo>
                <a:lnTo>
                  <a:pt x="6197600" y="0"/>
                </a:lnTo>
                <a:cubicBezTo>
                  <a:pt x="6309824" y="0"/>
                  <a:pt x="6400800" y="90976"/>
                  <a:pt x="6400800" y="203200"/>
                </a:cubicBezTo>
                <a:lnTo>
                  <a:pt x="6400800" y="2006600"/>
                </a:lnTo>
                <a:cubicBezTo>
                  <a:pt x="6400800" y="2118824"/>
                  <a:pt x="6309824" y="2209800"/>
                  <a:pt x="61976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3" hasCustomPrompt="1"/>
            <p:custDataLst>
              <p:tags r:id="rId11"/>
            </p:custDataLst>
          </p:nvPr>
        </p:nvSpPr>
        <p:spPr>
          <a:xfrm>
            <a:off x="609600" y="4038600"/>
            <a:ext cx="4572000" cy="2209800"/>
          </a:xfrm>
          <a:custGeom>
            <a:avLst/>
            <a:gdLst>
              <a:gd name="connisteX0" fmla="*/ 0 w 4572000"/>
              <a:gd name="connsiteY0" fmla="*/ 203200 h 2209800"/>
              <a:gd name="connisteX1" fmla="*/ 203200 w 4572000"/>
              <a:gd name="connsiteY1" fmla="*/ 0 h 2209800"/>
              <a:gd name="connisteX2" fmla="*/ 4572000 w 4572000"/>
              <a:gd name="connsiteY2" fmla="*/ 0 h 2209800"/>
              <a:gd name="connisteX3" fmla="*/ 4572000 w 4572000"/>
              <a:gd name="connsiteY3" fmla="*/ 2209800 h 2209800"/>
              <a:gd name="connisteX4" fmla="*/ 203200 w 4572000"/>
              <a:gd name="connsiteY4" fmla="*/ 2209800 h 2209800"/>
              <a:gd name="connisteX5" fmla="*/ 0 w 4572000"/>
              <a:gd name="connsiteY5" fmla="*/ 2006600 h 2209800"/>
              <a:gd name="connisteX6" fmla="*/ 0 w 4572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4572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4572000" y="0"/>
                </a:lnTo>
                <a:lnTo>
                  <a:pt x="4572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5486400" y="4406900"/>
            <a:ext cx="579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5486400" y="4965700"/>
            <a:ext cx="5791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_19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3" hasCustomPrompt="1"/>
            <p:custDataLst>
              <p:tags r:id="rId6"/>
            </p:custDataLst>
          </p:nvPr>
        </p:nvSpPr>
        <p:spPr>
          <a:xfrm>
            <a:off x="609600" y="1701800"/>
            <a:ext cx="914400" cy="914400"/>
          </a:xfrm>
          <a:custGeom>
            <a:avLst/>
            <a:gdLst>
              <a:gd name="connisteX0" fmla="*/ 0 w 914400"/>
              <a:gd name="connsiteY0" fmla="*/ 457200 h 914400"/>
              <a:gd name="connisteX1" fmla="*/ 457200 w 914400"/>
              <a:gd name="connsiteY1" fmla="*/ 0 h 914400"/>
              <a:gd name="connisteX2" fmla="*/ 457200 w 914400"/>
              <a:gd name="connsiteY2" fmla="*/ 0 h 914400"/>
              <a:gd name="connisteX3" fmla="*/ 914400 w 914400"/>
              <a:gd name="connsiteY3" fmla="*/ 457200 h 914400"/>
              <a:gd name="connisteX4" fmla="*/ 914400 w 914400"/>
              <a:gd name="connsiteY4" fmla="*/ 457200 h 914400"/>
              <a:gd name="connisteX5" fmla="*/ 457200 w 914400"/>
              <a:gd name="connsiteY5" fmla="*/ 914400 h 914400"/>
              <a:gd name="connisteX6" fmla="*/ 457200 w 914400"/>
              <a:gd name="connsiteY6" fmla="*/ 914400 h 914400"/>
              <a:gd name="connisteX7" fmla="*/ 0 w 914400"/>
              <a:gd name="connsiteY7" fmla="*/ 457200 h 914400"/>
              <a:gd name="connisteX8" fmla="*/ 0 w 914400"/>
              <a:gd name="connsiteY8" fmla="*/ 457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914400" h="914400">
                <a:moveTo>
                  <a:pt x="0" y="457200"/>
                </a:moveTo>
                <a:cubicBezTo>
                  <a:pt x="0" y="204695"/>
                  <a:pt x="204695" y="0"/>
                  <a:pt x="457200" y="0"/>
                </a:cubicBezTo>
                <a:lnTo>
                  <a:pt x="457200" y="0"/>
                </a:lnTo>
                <a:cubicBezTo>
                  <a:pt x="709705" y="0"/>
                  <a:pt x="914400" y="204695"/>
                  <a:pt x="914400" y="457200"/>
                </a:cubicBezTo>
                <a:lnTo>
                  <a:pt x="914400" y="457200"/>
                </a:lnTo>
                <a:cubicBezTo>
                  <a:pt x="914400" y="709705"/>
                  <a:pt x="709705" y="914400"/>
                  <a:pt x="457200" y="914400"/>
                </a:cubicBezTo>
                <a:lnTo>
                  <a:pt x="457200" y="914400"/>
                </a:lnTo>
                <a:cubicBezTo>
                  <a:pt x="204695" y="914400"/>
                  <a:pt x="0" y="709705"/>
                  <a:pt x="0" y="457200"/>
                </a:cubicBezTo>
                <a:lnTo>
                  <a:pt x="0" y="457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2" hasCustomPrompt="1"/>
            <p:custDataLst>
              <p:tags r:id="rId7"/>
            </p:custDataLst>
          </p:nvPr>
        </p:nvSpPr>
        <p:spPr>
          <a:xfrm>
            <a:off x="822960" y="1915160"/>
            <a:ext cx="487680" cy="48768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1778000" y="1600200"/>
            <a:ext cx="980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1778000" y="2108200"/>
            <a:ext cx="9804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5" hasCustomPrompt="1"/>
            <p:custDataLst>
              <p:tags r:id="rId10"/>
            </p:custDataLst>
          </p:nvPr>
        </p:nvSpPr>
        <p:spPr>
          <a:xfrm>
            <a:off x="609600" y="3429000"/>
            <a:ext cx="914400" cy="914400"/>
          </a:xfrm>
          <a:custGeom>
            <a:avLst/>
            <a:gdLst>
              <a:gd name="connisteX0" fmla="*/ 0 w 914400"/>
              <a:gd name="connsiteY0" fmla="*/ 457200 h 914400"/>
              <a:gd name="connisteX1" fmla="*/ 457200 w 914400"/>
              <a:gd name="connsiteY1" fmla="*/ 0 h 914400"/>
              <a:gd name="connisteX2" fmla="*/ 457200 w 914400"/>
              <a:gd name="connsiteY2" fmla="*/ 0 h 914400"/>
              <a:gd name="connisteX3" fmla="*/ 914400 w 914400"/>
              <a:gd name="connsiteY3" fmla="*/ 457200 h 914400"/>
              <a:gd name="connisteX4" fmla="*/ 914400 w 914400"/>
              <a:gd name="connsiteY4" fmla="*/ 457200 h 914400"/>
              <a:gd name="connisteX5" fmla="*/ 457200 w 914400"/>
              <a:gd name="connsiteY5" fmla="*/ 914400 h 914400"/>
              <a:gd name="connisteX6" fmla="*/ 457200 w 914400"/>
              <a:gd name="connsiteY6" fmla="*/ 914400 h 914400"/>
              <a:gd name="connisteX7" fmla="*/ 0 w 914400"/>
              <a:gd name="connsiteY7" fmla="*/ 457200 h 914400"/>
              <a:gd name="connisteX8" fmla="*/ 0 w 914400"/>
              <a:gd name="connsiteY8" fmla="*/ 457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914400" h="914400">
                <a:moveTo>
                  <a:pt x="0" y="457200"/>
                </a:moveTo>
                <a:cubicBezTo>
                  <a:pt x="0" y="204695"/>
                  <a:pt x="204695" y="0"/>
                  <a:pt x="457200" y="0"/>
                </a:cubicBezTo>
                <a:lnTo>
                  <a:pt x="457200" y="0"/>
                </a:lnTo>
                <a:cubicBezTo>
                  <a:pt x="709705" y="0"/>
                  <a:pt x="914400" y="204695"/>
                  <a:pt x="914400" y="457200"/>
                </a:cubicBezTo>
                <a:lnTo>
                  <a:pt x="914400" y="457200"/>
                </a:lnTo>
                <a:cubicBezTo>
                  <a:pt x="914400" y="709705"/>
                  <a:pt x="709705" y="914400"/>
                  <a:pt x="457200" y="914400"/>
                </a:cubicBezTo>
                <a:lnTo>
                  <a:pt x="457200" y="914400"/>
                </a:lnTo>
                <a:cubicBezTo>
                  <a:pt x="204695" y="914400"/>
                  <a:pt x="0" y="709705"/>
                  <a:pt x="0" y="457200"/>
                </a:cubicBezTo>
                <a:lnTo>
                  <a:pt x="0" y="457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4" hasCustomPrompt="1"/>
            <p:custDataLst>
              <p:tags r:id="rId11"/>
            </p:custDataLst>
          </p:nvPr>
        </p:nvSpPr>
        <p:spPr>
          <a:xfrm>
            <a:off x="822960" y="3642360"/>
            <a:ext cx="487680" cy="48768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1778000" y="3327400"/>
            <a:ext cx="980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1778000" y="3835400"/>
            <a:ext cx="9804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397" hasCustomPrompt="1"/>
            <p:custDataLst>
              <p:tags r:id="rId14"/>
            </p:custDataLst>
          </p:nvPr>
        </p:nvSpPr>
        <p:spPr>
          <a:xfrm>
            <a:off x="609600" y="5156200"/>
            <a:ext cx="914400" cy="914400"/>
          </a:xfrm>
          <a:custGeom>
            <a:avLst/>
            <a:gdLst>
              <a:gd name="connisteX0" fmla="*/ 0 w 914400"/>
              <a:gd name="connsiteY0" fmla="*/ 457200 h 914400"/>
              <a:gd name="connisteX1" fmla="*/ 457200 w 914400"/>
              <a:gd name="connsiteY1" fmla="*/ 0 h 914400"/>
              <a:gd name="connisteX2" fmla="*/ 457200 w 914400"/>
              <a:gd name="connsiteY2" fmla="*/ 0 h 914400"/>
              <a:gd name="connisteX3" fmla="*/ 914400 w 914400"/>
              <a:gd name="connsiteY3" fmla="*/ 457200 h 914400"/>
              <a:gd name="connisteX4" fmla="*/ 914400 w 914400"/>
              <a:gd name="connsiteY4" fmla="*/ 457200 h 914400"/>
              <a:gd name="connisteX5" fmla="*/ 457200 w 914400"/>
              <a:gd name="connsiteY5" fmla="*/ 914400 h 914400"/>
              <a:gd name="connisteX6" fmla="*/ 457200 w 914400"/>
              <a:gd name="connsiteY6" fmla="*/ 914400 h 914400"/>
              <a:gd name="connisteX7" fmla="*/ 0 w 914400"/>
              <a:gd name="connsiteY7" fmla="*/ 457200 h 914400"/>
              <a:gd name="connisteX8" fmla="*/ 0 w 914400"/>
              <a:gd name="connsiteY8" fmla="*/ 457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914400" h="914400">
                <a:moveTo>
                  <a:pt x="0" y="457200"/>
                </a:moveTo>
                <a:cubicBezTo>
                  <a:pt x="0" y="204695"/>
                  <a:pt x="204695" y="0"/>
                  <a:pt x="457200" y="0"/>
                </a:cubicBezTo>
                <a:lnTo>
                  <a:pt x="457200" y="0"/>
                </a:lnTo>
                <a:cubicBezTo>
                  <a:pt x="709705" y="0"/>
                  <a:pt x="914400" y="204695"/>
                  <a:pt x="914400" y="457200"/>
                </a:cubicBezTo>
                <a:lnTo>
                  <a:pt x="914400" y="457200"/>
                </a:lnTo>
                <a:cubicBezTo>
                  <a:pt x="914400" y="709705"/>
                  <a:pt x="709705" y="914400"/>
                  <a:pt x="457200" y="914400"/>
                </a:cubicBezTo>
                <a:lnTo>
                  <a:pt x="457200" y="914400"/>
                </a:lnTo>
                <a:cubicBezTo>
                  <a:pt x="204695" y="914400"/>
                  <a:pt x="0" y="709705"/>
                  <a:pt x="0" y="457200"/>
                </a:cubicBezTo>
                <a:lnTo>
                  <a:pt x="0" y="457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图片占位符 20"/>
          <p:cNvSpPr>
            <a:spLocks noGrp="1"/>
          </p:cNvSpPr>
          <p:nvPr>
            <p:ph type="pic" idx="16396" hasCustomPrompt="1"/>
            <p:custDataLst>
              <p:tags r:id="rId15"/>
            </p:custDataLst>
          </p:nvPr>
        </p:nvSpPr>
        <p:spPr>
          <a:xfrm>
            <a:off x="822960" y="5369560"/>
            <a:ext cx="487680" cy="48768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0" hasCustomPrompt="1"/>
            <p:custDataLst>
              <p:tags r:id="rId16"/>
            </p:custDataLst>
          </p:nvPr>
        </p:nvSpPr>
        <p:spPr>
          <a:xfrm>
            <a:off x="1778000" y="5054600"/>
            <a:ext cx="980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1" hasCustomPrompt="1"/>
            <p:custDataLst>
              <p:tags r:id="rId17"/>
            </p:custDataLst>
          </p:nvPr>
        </p:nvSpPr>
        <p:spPr>
          <a:xfrm>
            <a:off x="1778000" y="5562600"/>
            <a:ext cx="9804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5_35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idx="16388" hasCustomPrompt="1"/>
            <p:custDataLst>
              <p:tags r:id="rId6"/>
            </p:custDataLst>
          </p:nvPr>
        </p:nvSpPr>
        <p:spPr>
          <a:xfrm>
            <a:off x="628650" y="2057400"/>
            <a:ext cx="723900" cy="6096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8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1574800" y="1981200"/>
            <a:ext cx="4292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1574800" y="2438400"/>
            <a:ext cx="42926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91" hasCustomPrompt="1"/>
            <p:custDataLst>
              <p:tags r:id="rId9"/>
            </p:custDataLst>
          </p:nvPr>
        </p:nvSpPr>
        <p:spPr>
          <a:xfrm>
            <a:off x="6343650" y="2057400"/>
            <a:ext cx="723900" cy="6096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8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02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7289800" y="1981200"/>
            <a:ext cx="4292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90" hasCustomPrompt="1"/>
            <p:custDataLst>
              <p:tags r:id="rId11"/>
            </p:custDataLst>
          </p:nvPr>
        </p:nvSpPr>
        <p:spPr>
          <a:xfrm>
            <a:off x="7289800" y="2438400"/>
            <a:ext cx="42926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4" hasCustomPrompt="1"/>
            <p:custDataLst>
              <p:tags r:id="rId12"/>
            </p:custDataLst>
          </p:nvPr>
        </p:nvSpPr>
        <p:spPr>
          <a:xfrm>
            <a:off x="628650" y="4191000"/>
            <a:ext cx="723900" cy="6096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8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03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92" hasCustomPrompt="1"/>
            <p:custDataLst>
              <p:tags r:id="rId13"/>
            </p:custDataLst>
          </p:nvPr>
        </p:nvSpPr>
        <p:spPr>
          <a:xfrm>
            <a:off x="1574800" y="4114800"/>
            <a:ext cx="4292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3" hasCustomPrompt="1"/>
            <p:custDataLst>
              <p:tags r:id="rId14"/>
            </p:custDataLst>
          </p:nvPr>
        </p:nvSpPr>
        <p:spPr>
          <a:xfrm>
            <a:off x="1574800" y="4572000"/>
            <a:ext cx="42926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7" hasCustomPrompt="1"/>
            <p:custDataLst>
              <p:tags r:id="rId15"/>
            </p:custDataLst>
          </p:nvPr>
        </p:nvSpPr>
        <p:spPr>
          <a:xfrm>
            <a:off x="6343650" y="4191000"/>
            <a:ext cx="723900" cy="6096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8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04</a:t>
            </a:r>
            <a:endParaRPr lang="zh-CN" altLang="en-US" smtClean="0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5" hasCustomPrompt="1"/>
            <p:custDataLst>
              <p:tags r:id="rId16"/>
            </p:custDataLst>
          </p:nvPr>
        </p:nvSpPr>
        <p:spPr>
          <a:xfrm>
            <a:off x="7289800" y="4114800"/>
            <a:ext cx="4292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6" hasCustomPrompt="1"/>
            <p:custDataLst>
              <p:tags r:id="rId17"/>
            </p:custDataLst>
          </p:nvPr>
        </p:nvSpPr>
        <p:spPr>
          <a:xfrm>
            <a:off x="7289800" y="4572000"/>
            <a:ext cx="42926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9_6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1" hasCustomPrompt="1"/>
            <p:custDataLst>
              <p:tags r:id="rId6"/>
            </p:custDataLst>
          </p:nvPr>
        </p:nvSpPr>
        <p:spPr>
          <a:xfrm>
            <a:off x="609600" y="1524000"/>
            <a:ext cx="5334000" cy="4724400"/>
          </a:xfrm>
          <a:custGeom>
            <a:avLst/>
            <a:gdLst>
              <a:gd name="connisteX0" fmla="*/ 0 w 5334000"/>
              <a:gd name="connsiteY0" fmla="*/ 203200 h 4724400"/>
              <a:gd name="connisteX1" fmla="*/ 203200 w 5334000"/>
              <a:gd name="connsiteY1" fmla="*/ 0 h 4724400"/>
              <a:gd name="connisteX2" fmla="*/ 5130800 w 5334000"/>
              <a:gd name="connsiteY2" fmla="*/ 0 h 4724400"/>
              <a:gd name="connisteX3" fmla="*/ 5334000 w 5334000"/>
              <a:gd name="connsiteY3" fmla="*/ 203200 h 4724400"/>
              <a:gd name="connisteX4" fmla="*/ 5334000 w 5334000"/>
              <a:gd name="connsiteY4" fmla="*/ 4521200 h 4724400"/>
              <a:gd name="connisteX5" fmla="*/ 5130800 w 5334000"/>
              <a:gd name="connsiteY5" fmla="*/ 4724400 h 4724400"/>
              <a:gd name="connisteX6" fmla="*/ 203200 w 5334000"/>
              <a:gd name="connsiteY6" fmla="*/ 4724400 h 4724400"/>
              <a:gd name="connisteX7" fmla="*/ 0 w 5334000"/>
              <a:gd name="connsiteY7" fmla="*/ 4521200 h 4724400"/>
              <a:gd name="connisteX8" fmla="*/ 0 w 53340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3340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4521200"/>
                </a:lnTo>
                <a:cubicBezTo>
                  <a:pt x="5334000" y="4633424"/>
                  <a:pt x="5243024" y="4724400"/>
                  <a:pt x="51308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0" hasCustomPrompt="1"/>
            <p:custDataLst>
              <p:tags r:id="rId7"/>
            </p:custDataLst>
          </p:nvPr>
        </p:nvSpPr>
        <p:spPr>
          <a:xfrm>
            <a:off x="2819400" y="2108200"/>
            <a:ext cx="914400" cy="91440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1016000" y="3276600"/>
            <a:ext cx="452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1016000" y="3835400"/>
            <a:ext cx="45212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3" hasCustomPrompt="1"/>
            <p:custDataLst>
              <p:tags r:id="rId10"/>
            </p:custDataLst>
          </p:nvPr>
        </p:nvSpPr>
        <p:spPr>
          <a:xfrm>
            <a:off x="6248400" y="1524000"/>
            <a:ext cx="5334000" cy="4724400"/>
          </a:xfrm>
          <a:custGeom>
            <a:avLst/>
            <a:gdLst>
              <a:gd name="connisteX0" fmla="*/ 0 w 5334000"/>
              <a:gd name="connsiteY0" fmla="*/ 203200 h 4724400"/>
              <a:gd name="connisteX1" fmla="*/ 203200 w 5334000"/>
              <a:gd name="connsiteY1" fmla="*/ 0 h 4724400"/>
              <a:gd name="connisteX2" fmla="*/ 5130800 w 5334000"/>
              <a:gd name="connsiteY2" fmla="*/ 0 h 4724400"/>
              <a:gd name="connisteX3" fmla="*/ 5334000 w 5334000"/>
              <a:gd name="connsiteY3" fmla="*/ 203200 h 4724400"/>
              <a:gd name="connisteX4" fmla="*/ 5334000 w 5334000"/>
              <a:gd name="connsiteY4" fmla="*/ 4521200 h 4724400"/>
              <a:gd name="connisteX5" fmla="*/ 5130800 w 5334000"/>
              <a:gd name="connsiteY5" fmla="*/ 4724400 h 4724400"/>
              <a:gd name="connisteX6" fmla="*/ 203200 w 5334000"/>
              <a:gd name="connsiteY6" fmla="*/ 4724400 h 4724400"/>
              <a:gd name="connisteX7" fmla="*/ 0 w 5334000"/>
              <a:gd name="connsiteY7" fmla="*/ 4521200 h 4724400"/>
              <a:gd name="connisteX8" fmla="*/ 0 w 53340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3340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4521200"/>
                </a:lnTo>
                <a:cubicBezTo>
                  <a:pt x="5334000" y="4633424"/>
                  <a:pt x="5243024" y="4724400"/>
                  <a:pt x="51308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2" hasCustomPrompt="1"/>
            <p:custDataLst>
              <p:tags r:id="rId11"/>
            </p:custDataLst>
          </p:nvPr>
        </p:nvSpPr>
        <p:spPr>
          <a:xfrm>
            <a:off x="8458200" y="2108200"/>
            <a:ext cx="914400" cy="91440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6654800" y="3276600"/>
            <a:ext cx="452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6654800" y="3835400"/>
            <a:ext cx="45212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2_6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1" hasCustomPrompt="1"/>
            <p:custDataLst>
              <p:tags r:id="rId6"/>
            </p:custDataLst>
          </p:nvPr>
        </p:nvSpPr>
        <p:spPr>
          <a:xfrm>
            <a:off x="609600" y="1524000"/>
            <a:ext cx="5334000" cy="4724400"/>
          </a:xfrm>
          <a:custGeom>
            <a:avLst/>
            <a:gdLst>
              <a:gd name="connisteX0" fmla="*/ 0 w 5334000"/>
              <a:gd name="connsiteY0" fmla="*/ 203200 h 4724400"/>
              <a:gd name="connisteX1" fmla="*/ 203200 w 5334000"/>
              <a:gd name="connsiteY1" fmla="*/ 0 h 4724400"/>
              <a:gd name="connisteX2" fmla="*/ 5130800 w 5334000"/>
              <a:gd name="connsiteY2" fmla="*/ 0 h 4724400"/>
              <a:gd name="connisteX3" fmla="*/ 5334000 w 5334000"/>
              <a:gd name="connsiteY3" fmla="*/ 203200 h 4724400"/>
              <a:gd name="connisteX4" fmla="*/ 5334000 w 5334000"/>
              <a:gd name="connsiteY4" fmla="*/ 4521200 h 4724400"/>
              <a:gd name="connisteX5" fmla="*/ 5130800 w 5334000"/>
              <a:gd name="connsiteY5" fmla="*/ 4724400 h 4724400"/>
              <a:gd name="connisteX6" fmla="*/ 203200 w 5334000"/>
              <a:gd name="connsiteY6" fmla="*/ 4724400 h 4724400"/>
              <a:gd name="connisteX7" fmla="*/ 0 w 5334000"/>
              <a:gd name="connsiteY7" fmla="*/ 4521200 h 4724400"/>
              <a:gd name="connisteX8" fmla="*/ 0 w 53340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3340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4521200"/>
                </a:lnTo>
                <a:cubicBezTo>
                  <a:pt x="5334000" y="4633424"/>
                  <a:pt x="5243024" y="4724400"/>
                  <a:pt x="51308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2" hasCustomPrompt="1"/>
            <p:custDataLst>
              <p:tags r:id="rId7"/>
            </p:custDataLst>
          </p:nvPr>
        </p:nvSpPr>
        <p:spPr>
          <a:xfrm>
            <a:off x="2667000" y="19304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图片占位符 13"/>
          <p:cNvSpPr>
            <a:spLocks noGrp="1"/>
          </p:cNvSpPr>
          <p:nvPr>
            <p:ph type="pic" idx="16390" hasCustomPrompt="1"/>
            <p:custDataLst>
              <p:tags r:id="rId8"/>
            </p:custDataLst>
          </p:nvPr>
        </p:nvSpPr>
        <p:spPr>
          <a:xfrm>
            <a:off x="2951480" y="2214880"/>
            <a:ext cx="650240" cy="65024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6" hasCustomPrompt="1"/>
            <p:custDataLst>
              <p:tags r:id="rId9"/>
            </p:custDataLst>
          </p:nvPr>
        </p:nvSpPr>
        <p:spPr>
          <a:xfrm>
            <a:off x="1016000" y="3454400"/>
            <a:ext cx="452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7" hasCustomPrompt="1"/>
            <p:custDataLst>
              <p:tags r:id="rId10"/>
            </p:custDataLst>
          </p:nvPr>
        </p:nvSpPr>
        <p:spPr>
          <a:xfrm>
            <a:off x="1016000" y="4013200"/>
            <a:ext cx="45212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7" name="装饰  6"/>
          <p:cNvSpPr>
            <a:spLocks noGrp="1"/>
          </p:cNvSpPr>
          <p:nvPr>
            <p:ph type="body" idx="16394" hasCustomPrompt="1"/>
            <p:custDataLst>
              <p:tags r:id="rId11"/>
            </p:custDataLst>
          </p:nvPr>
        </p:nvSpPr>
        <p:spPr>
          <a:xfrm>
            <a:off x="6248400" y="1524000"/>
            <a:ext cx="5334000" cy="4724400"/>
          </a:xfrm>
          <a:custGeom>
            <a:avLst/>
            <a:gdLst>
              <a:gd name="connisteX0" fmla="*/ 0 w 5334000"/>
              <a:gd name="connsiteY0" fmla="*/ 203200 h 4724400"/>
              <a:gd name="connisteX1" fmla="*/ 203200 w 5334000"/>
              <a:gd name="connsiteY1" fmla="*/ 0 h 4724400"/>
              <a:gd name="connisteX2" fmla="*/ 5130800 w 5334000"/>
              <a:gd name="connsiteY2" fmla="*/ 0 h 4724400"/>
              <a:gd name="connisteX3" fmla="*/ 5334000 w 5334000"/>
              <a:gd name="connsiteY3" fmla="*/ 203200 h 4724400"/>
              <a:gd name="connisteX4" fmla="*/ 5334000 w 5334000"/>
              <a:gd name="connsiteY4" fmla="*/ 4521200 h 4724400"/>
              <a:gd name="connisteX5" fmla="*/ 5130800 w 5334000"/>
              <a:gd name="connsiteY5" fmla="*/ 4724400 h 4724400"/>
              <a:gd name="connisteX6" fmla="*/ 203200 w 5334000"/>
              <a:gd name="connsiteY6" fmla="*/ 4724400 h 4724400"/>
              <a:gd name="connisteX7" fmla="*/ 0 w 5334000"/>
              <a:gd name="connsiteY7" fmla="*/ 4521200 h 4724400"/>
              <a:gd name="connisteX8" fmla="*/ 0 w 53340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53340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4521200"/>
                </a:lnTo>
                <a:cubicBezTo>
                  <a:pt x="5334000" y="4633424"/>
                  <a:pt x="5243024" y="4724400"/>
                  <a:pt x="51308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8" name="装饰  7"/>
          <p:cNvSpPr>
            <a:spLocks noGrp="1"/>
          </p:cNvSpPr>
          <p:nvPr>
            <p:ph type="body" idx="16395" hasCustomPrompt="1"/>
            <p:custDataLst>
              <p:tags r:id="rId12"/>
            </p:custDataLst>
          </p:nvPr>
        </p:nvSpPr>
        <p:spPr>
          <a:xfrm>
            <a:off x="8305800" y="19304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rgbClr val="FFFFFF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9" name="图片占位符 18"/>
          <p:cNvSpPr>
            <a:spLocks noGrp="1"/>
          </p:cNvSpPr>
          <p:nvPr>
            <p:ph type="pic" idx="16393" hasCustomPrompt="1"/>
            <p:custDataLst>
              <p:tags r:id="rId13"/>
            </p:custDataLst>
          </p:nvPr>
        </p:nvSpPr>
        <p:spPr>
          <a:xfrm>
            <a:off x="8590280" y="2214880"/>
            <a:ext cx="650240" cy="65024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0" name="文本占位符 19"/>
          <p:cNvSpPr>
            <a:spLocks noGrp="1"/>
          </p:cNvSpPr>
          <p:nvPr>
            <p:ph type="body" idx="16388" hasCustomPrompt="1"/>
            <p:custDataLst>
              <p:tags r:id="rId14"/>
            </p:custDataLst>
          </p:nvPr>
        </p:nvSpPr>
        <p:spPr>
          <a:xfrm>
            <a:off x="6654800" y="3454400"/>
            <a:ext cx="452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89" hasCustomPrompt="1"/>
            <p:custDataLst>
              <p:tags r:id="rId15"/>
            </p:custDataLst>
          </p:nvPr>
        </p:nvSpPr>
        <p:spPr>
          <a:xfrm>
            <a:off x="6654800" y="4013200"/>
            <a:ext cx="45212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-1-5_4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副标题 10"/>
          <p:cNvSpPr>
            <a:spLocks noGrp="1"/>
          </p:cNvSpPr>
          <p:nvPr>
            <p:ph type="subTitle" idx="16386" hasCustomPrompt="1"/>
            <p:custDataLst>
              <p:tags r:id="rId5"/>
            </p:custDataLst>
          </p:nvPr>
        </p:nvSpPr>
        <p:spPr>
          <a:xfrm>
            <a:off x="761471" y="2667000"/>
            <a:ext cx="2363258" cy="4572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CONTENTS</a:t>
            </a:r>
            <a:endParaRPr lang="zh-CN" altLang="en-US"/>
          </a:p>
        </p:txBody>
      </p:sp>
      <p:sp>
        <p:nvSpPr>
          <p:cNvPr id="12" name="标题 11"/>
          <p:cNvSpPr>
            <a:spLocks noGrp="1"/>
          </p:cNvSpPr>
          <p:nvPr>
            <p:ph type="ctrTitle" idx="16385" hasCustomPrompt="1"/>
            <p:custDataLst>
              <p:tags r:id="rId6"/>
            </p:custDataLst>
          </p:nvPr>
        </p:nvSpPr>
        <p:spPr>
          <a:xfrm>
            <a:off x="760942" y="3175000"/>
            <a:ext cx="2364317" cy="762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None/>
              <a:defRPr sz="4800" b="1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目录</a:t>
            </a:r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8" hasCustomPrompt="1"/>
            <p:custDataLst>
              <p:tags r:id="rId7"/>
            </p:custDataLst>
          </p:nvPr>
        </p:nvSpPr>
        <p:spPr>
          <a:xfrm>
            <a:off x="4070350" y="22860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  <p:sp>
        <p:nvSpPr>
          <p:cNvPr id="14" name="装饰  3"/>
          <p:cNvSpPr>
            <a:spLocks noGrp="1"/>
          </p:cNvSpPr>
          <p:nvPr>
            <p:ph type="body" idx="16395" hasCustomPrompt="1"/>
            <p:custDataLst>
              <p:tags r:id="rId8"/>
            </p:custDataLst>
          </p:nvPr>
        </p:nvSpPr>
        <p:spPr>
          <a:xfrm>
            <a:off x="4851400" y="22098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5080000" y="21336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90" hasCustomPrompt="1"/>
            <p:custDataLst>
              <p:tags r:id="rId10"/>
            </p:custDataLst>
          </p:nvPr>
        </p:nvSpPr>
        <p:spPr>
          <a:xfrm>
            <a:off x="7994650" y="22860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02</a:t>
            </a:r>
            <a:endParaRPr lang="zh-CN" altLang="en-US" smtClean="0"/>
          </a:p>
        </p:txBody>
      </p:sp>
      <p:sp>
        <p:nvSpPr>
          <p:cNvPr id="17" name="装饰  6"/>
          <p:cNvSpPr>
            <a:spLocks noGrp="1"/>
          </p:cNvSpPr>
          <p:nvPr>
            <p:ph type="body" idx="16396" hasCustomPrompt="1"/>
            <p:custDataLst>
              <p:tags r:id="rId11"/>
            </p:custDataLst>
          </p:nvPr>
        </p:nvSpPr>
        <p:spPr>
          <a:xfrm>
            <a:off x="8775700" y="22098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9004300" y="21336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92" hasCustomPrompt="1"/>
            <p:custDataLst>
              <p:tags r:id="rId13"/>
            </p:custDataLst>
          </p:nvPr>
        </p:nvSpPr>
        <p:spPr>
          <a:xfrm>
            <a:off x="4070350" y="39624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03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397" hasCustomPrompt="1"/>
            <p:custDataLst>
              <p:tags r:id="rId14"/>
            </p:custDataLst>
          </p:nvPr>
        </p:nvSpPr>
        <p:spPr>
          <a:xfrm>
            <a:off x="4851400" y="38862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1" hasCustomPrompt="1"/>
            <p:custDataLst>
              <p:tags r:id="rId15"/>
            </p:custDataLst>
          </p:nvPr>
        </p:nvSpPr>
        <p:spPr>
          <a:xfrm>
            <a:off x="5080000" y="38100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4" hasCustomPrompt="1"/>
            <p:custDataLst>
              <p:tags r:id="rId16"/>
            </p:custDataLst>
          </p:nvPr>
        </p:nvSpPr>
        <p:spPr>
          <a:xfrm>
            <a:off x="7994650" y="39624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04</a:t>
            </a:r>
            <a:endParaRPr lang="zh-CN" altLang="en-US" smtClean="0"/>
          </a:p>
        </p:txBody>
      </p:sp>
      <p:sp>
        <p:nvSpPr>
          <p:cNvPr id="23" name="装饰  2"/>
          <p:cNvSpPr>
            <a:spLocks noGrp="1"/>
          </p:cNvSpPr>
          <p:nvPr>
            <p:ph type="body" idx="16398" hasCustomPrompt="1"/>
            <p:custDataLst>
              <p:tags r:id="rId17"/>
            </p:custDataLst>
          </p:nvPr>
        </p:nvSpPr>
        <p:spPr>
          <a:xfrm>
            <a:off x="8775700" y="38862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4" name="文本占位符 23"/>
          <p:cNvSpPr>
            <a:spLocks noGrp="1"/>
          </p:cNvSpPr>
          <p:nvPr>
            <p:ph type="body" idx="16393" hasCustomPrompt="1"/>
            <p:custDataLst>
              <p:tags r:id="rId18"/>
            </p:custDataLst>
          </p:nvPr>
        </p:nvSpPr>
        <p:spPr>
          <a:xfrm>
            <a:off x="9004300" y="38100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封面页_1_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0">
                <a:schemeClr val="bg2">
                  <a:lumMod val="80000"/>
                  <a:lumOff val="20000"/>
                </a:schemeClr>
              </a:gs>
              <a:gs pos="80000">
                <a:schemeClr val="bg2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8" name="任意多边形 7"/>
          <p:cNvSpPr/>
          <p:nvPr userDrawn="1">
            <p:custDataLst>
              <p:tags r:id="rId3"/>
            </p:custDataLst>
          </p:nvPr>
        </p:nvSpPr>
        <p:spPr>
          <a:xfrm>
            <a:off x="7271656" y="2511876"/>
            <a:ext cx="4920344" cy="4346124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749" h="6844">
                <a:moveTo>
                  <a:pt x="5980" y="0"/>
                </a:moveTo>
                <a:cubicBezTo>
                  <a:pt x="6573" y="0"/>
                  <a:pt x="7147" y="86"/>
                  <a:pt x="7688" y="247"/>
                </a:cubicBezTo>
                <a:lnTo>
                  <a:pt x="7749" y="266"/>
                </a:lnTo>
                <a:lnTo>
                  <a:pt x="7749" y="6844"/>
                </a:lnTo>
                <a:lnTo>
                  <a:pt x="62" y="6844"/>
                </a:lnTo>
                <a:lnTo>
                  <a:pt x="58" y="6816"/>
                </a:lnTo>
                <a:cubicBezTo>
                  <a:pt x="20" y="6543"/>
                  <a:pt x="0" y="6264"/>
                  <a:pt x="0" y="5980"/>
                </a:cubicBezTo>
                <a:cubicBezTo>
                  <a:pt x="0" y="2677"/>
                  <a:pt x="2677" y="0"/>
                  <a:pt x="598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  <a:alpha val="1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 dirty="0">
              <a:cs typeface="微软雅黑" panose="020B0503020204020204" charset="-122"/>
              <a:sym typeface="+mn-ea"/>
            </a:endParaRPr>
          </a:p>
        </p:txBody>
      </p:sp>
      <p:pic>
        <p:nvPicPr>
          <p:cNvPr id="9" name="图片 8" descr="图形用户界面&#10;&#10;描述已自动生成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49" t="14002" r="18204" b="9134"/>
          <a:stretch>
            <a:fillRect/>
          </a:stretch>
        </p:blipFill>
        <p:spPr>
          <a:xfrm>
            <a:off x="6727435" y="1207770"/>
            <a:ext cx="5454318" cy="5040000"/>
          </a:xfrm>
          <a:prstGeom prst="rect">
            <a:avLst/>
          </a:prstGeom>
        </p:spPr>
      </p:pic>
      <p:sp>
        <p:nvSpPr>
          <p:cNvPr id="50" name="任意多边形: 形状 49"/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5457572" y="679130"/>
            <a:ext cx="1565276" cy="325756"/>
          </a:xfrm>
          <a:custGeom>
            <a:avLst/>
            <a:gdLst>
              <a:gd name="connsiteX0" fmla="*/ 1529398 w 1565276"/>
              <a:gd name="connsiteY0" fmla="*/ 254000 h 325756"/>
              <a:gd name="connsiteX1" fmla="*/ 1565276 w 1565276"/>
              <a:gd name="connsiteY1" fmla="*/ 289878 h 325756"/>
              <a:gd name="connsiteX2" fmla="*/ 1529398 w 1565276"/>
              <a:gd name="connsiteY2" fmla="*/ 325756 h 325756"/>
              <a:gd name="connsiteX3" fmla="*/ 1493520 w 1565276"/>
              <a:gd name="connsiteY3" fmla="*/ 289878 h 325756"/>
              <a:gd name="connsiteX4" fmla="*/ 1529398 w 1565276"/>
              <a:gd name="connsiteY4" fmla="*/ 254000 h 325756"/>
              <a:gd name="connsiteX5" fmla="*/ 1380046 w 1565276"/>
              <a:gd name="connsiteY5" fmla="*/ 254000 h 325756"/>
              <a:gd name="connsiteX6" fmla="*/ 1415924 w 1565276"/>
              <a:gd name="connsiteY6" fmla="*/ 289878 h 325756"/>
              <a:gd name="connsiteX7" fmla="*/ 1380046 w 1565276"/>
              <a:gd name="connsiteY7" fmla="*/ 325756 h 325756"/>
              <a:gd name="connsiteX8" fmla="*/ 1344168 w 1565276"/>
              <a:gd name="connsiteY8" fmla="*/ 289878 h 325756"/>
              <a:gd name="connsiteX9" fmla="*/ 1380046 w 1565276"/>
              <a:gd name="connsiteY9" fmla="*/ 254000 h 325756"/>
              <a:gd name="connsiteX10" fmla="*/ 1230694 w 1565276"/>
              <a:gd name="connsiteY10" fmla="*/ 254000 h 325756"/>
              <a:gd name="connsiteX11" fmla="*/ 1266572 w 1565276"/>
              <a:gd name="connsiteY11" fmla="*/ 289878 h 325756"/>
              <a:gd name="connsiteX12" fmla="*/ 1230694 w 1565276"/>
              <a:gd name="connsiteY12" fmla="*/ 325756 h 325756"/>
              <a:gd name="connsiteX13" fmla="*/ 1194816 w 1565276"/>
              <a:gd name="connsiteY13" fmla="*/ 289878 h 325756"/>
              <a:gd name="connsiteX14" fmla="*/ 1230694 w 1565276"/>
              <a:gd name="connsiteY14" fmla="*/ 254000 h 325756"/>
              <a:gd name="connsiteX15" fmla="*/ 1081342 w 1565276"/>
              <a:gd name="connsiteY15" fmla="*/ 254000 h 325756"/>
              <a:gd name="connsiteX16" fmla="*/ 1117220 w 1565276"/>
              <a:gd name="connsiteY16" fmla="*/ 289878 h 325756"/>
              <a:gd name="connsiteX17" fmla="*/ 1081342 w 1565276"/>
              <a:gd name="connsiteY17" fmla="*/ 325756 h 325756"/>
              <a:gd name="connsiteX18" fmla="*/ 1045464 w 1565276"/>
              <a:gd name="connsiteY18" fmla="*/ 289878 h 325756"/>
              <a:gd name="connsiteX19" fmla="*/ 1081342 w 1565276"/>
              <a:gd name="connsiteY19" fmla="*/ 254000 h 325756"/>
              <a:gd name="connsiteX20" fmla="*/ 931990 w 1565276"/>
              <a:gd name="connsiteY20" fmla="*/ 254000 h 325756"/>
              <a:gd name="connsiteX21" fmla="*/ 967868 w 1565276"/>
              <a:gd name="connsiteY21" fmla="*/ 289878 h 325756"/>
              <a:gd name="connsiteX22" fmla="*/ 931990 w 1565276"/>
              <a:gd name="connsiteY22" fmla="*/ 325756 h 325756"/>
              <a:gd name="connsiteX23" fmla="*/ 896112 w 1565276"/>
              <a:gd name="connsiteY23" fmla="*/ 289878 h 325756"/>
              <a:gd name="connsiteX24" fmla="*/ 931990 w 1565276"/>
              <a:gd name="connsiteY24" fmla="*/ 254000 h 325756"/>
              <a:gd name="connsiteX25" fmla="*/ 782638 w 1565276"/>
              <a:gd name="connsiteY25" fmla="*/ 254000 h 325756"/>
              <a:gd name="connsiteX26" fmla="*/ 818516 w 1565276"/>
              <a:gd name="connsiteY26" fmla="*/ 289878 h 325756"/>
              <a:gd name="connsiteX27" fmla="*/ 782638 w 1565276"/>
              <a:gd name="connsiteY27" fmla="*/ 325756 h 325756"/>
              <a:gd name="connsiteX28" fmla="*/ 746760 w 1565276"/>
              <a:gd name="connsiteY28" fmla="*/ 289878 h 325756"/>
              <a:gd name="connsiteX29" fmla="*/ 782638 w 1565276"/>
              <a:gd name="connsiteY29" fmla="*/ 254000 h 325756"/>
              <a:gd name="connsiteX30" fmla="*/ 633286 w 1565276"/>
              <a:gd name="connsiteY30" fmla="*/ 254000 h 325756"/>
              <a:gd name="connsiteX31" fmla="*/ 669164 w 1565276"/>
              <a:gd name="connsiteY31" fmla="*/ 289878 h 325756"/>
              <a:gd name="connsiteX32" fmla="*/ 633286 w 1565276"/>
              <a:gd name="connsiteY32" fmla="*/ 325756 h 325756"/>
              <a:gd name="connsiteX33" fmla="*/ 597408 w 1565276"/>
              <a:gd name="connsiteY33" fmla="*/ 289878 h 325756"/>
              <a:gd name="connsiteX34" fmla="*/ 633286 w 1565276"/>
              <a:gd name="connsiteY34" fmla="*/ 254000 h 325756"/>
              <a:gd name="connsiteX35" fmla="*/ 483934 w 1565276"/>
              <a:gd name="connsiteY35" fmla="*/ 254000 h 325756"/>
              <a:gd name="connsiteX36" fmla="*/ 519812 w 1565276"/>
              <a:gd name="connsiteY36" fmla="*/ 289878 h 325756"/>
              <a:gd name="connsiteX37" fmla="*/ 483934 w 1565276"/>
              <a:gd name="connsiteY37" fmla="*/ 325756 h 325756"/>
              <a:gd name="connsiteX38" fmla="*/ 448056 w 1565276"/>
              <a:gd name="connsiteY38" fmla="*/ 289878 h 325756"/>
              <a:gd name="connsiteX39" fmla="*/ 483934 w 1565276"/>
              <a:gd name="connsiteY39" fmla="*/ 254000 h 325756"/>
              <a:gd name="connsiteX40" fmla="*/ 334582 w 1565276"/>
              <a:gd name="connsiteY40" fmla="*/ 254000 h 325756"/>
              <a:gd name="connsiteX41" fmla="*/ 370460 w 1565276"/>
              <a:gd name="connsiteY41" fmla="*/ 289878 h 325756"/>
              <a:gd name="connsiteX42" fmla="*/ 334582 w 1565276"/>
              <a:gd name="connsiteY42" fmla="*/ 325756 h 325756"/>
              <a:gd name="connsiteX43" fmla="*/ 298704 w 1565276"/>
              <a:gd name="connsiteY43" fmla="*/ 289878 h 325756"/>
              <a:gd name="connsiteX44" fmla="*/ 334582 w 1565276"/>
              <a:gd name="connsiteY44" fmla="*/ 254000 h 325756"/>
              <a:gd name="connsiteX45" fmla="*/ 185230 w 1565276"/>
              <a:gd name="connsiteY45" fmla="*/ 254000 h 325756"/>
              <a:gd name="connsiteX46" fmla="*/ 221108 w 1565276"/>
              <a:gd name="connsiteY46" fmla="*/ 289878 h 325756"/>
              <a:gd name="connsiteX47" fmla="*/ 185230 w 1565276"/>
              <a:gd name="connsiteY47" fmla="*/ 325756 h 325756"/>
              <a:gd name="connsiteX48" fmla="*/ 149352 w 1565276"/>
              <a:gd name="connsiteY48" fmla="*/ 289878 h 325756"/>
              <a:gd name="connsiteX49" fmla="*/ 185230 w 1565276"/>
              <a:gd name="connsiteY49" fmla="*/ 254000 h 325756"/>
              <a:gd name="connsiteX50" fmla="*/ 35878 w 1565276"/>
              <a:gd name="connsiteY50" fmla="*/ 254000 h 325756"/>
              <a:gd name="connsiteX51" fmla="*/ 71756 w 1565276"/>
              <a:gd name="connsiteY51" fmla="*/ 289878 h 325756"/>
              <a:gd name="connsiteX52" fmla="*/ 35878 w 1565276"/>
              <a:gd name="connsiteY52" fmla="*/ 325756 h 325756"/>
              <a:gd name="connsiteX53" fmla="*/ 0 w 1565276"/>
              <a:gd name="connsiteY53" fmla="*/ 289878 h 325756"/>
              <a:gd name="connsiteX54" fmla="*/ 35878 w 1565276"/>
              <a:gd name="connsiteY54" fmla="*/ 254000 h 325756"/>
              <a:gd name="connsiteX55" fmla="*/ 1529398 w 1565276"/>
              <a:gd name="connsiteY55" fmla="*/ 127000 h 325756"/>
              <a:gd name="connsiteX56" fmla="*/ 1565276 w 1565276"/>
              <a:gd name="connsiteY56" fmla="*/ 162878 h 325756"/>
              <a:gd name="connsiteX57" fmla="*/ 1529398 w 1565276"/>
              <a:gd name="connsiteY57" fmla="*/ 198756 h 325756"/>
              <a:gd name="connsiteX58" fmla="*/ 1493520 w 1565276"/>
              <a:gd name="connsiteY58" fmla="*/ 162878 h 325756"/>
              <a:gd name="connsiteX59" fmla="*/ 1529398 w 1565276"/>
              <a:gd name="connsiteY59" fmla="*/ 127000 h 325756"/>
              <a:gd name="connsiteX60" fmla="*/ 1380046 w 1565276"/>
              <a:gd name="connsiteY60" fmla="*/ 127000 h 325756"/>
              <a:gd name="connsiteX61" fmla="*/ 1415924 w 1565276"/>
              <a:gd name="connsiteY61" fmla="*/ 162878 h 325756"/>
              <a:gd name="connsiteX62" fmla="*/ 1380046 w 1565276"/>
              <a:gd name="connsiteY62" fmla="*/ 198756 h 325756"/>
              <a:gd name="connsiteX63" fmla="*/ 1344168 w 1565276"/>
              <a:gd name="connsiteY63" fmla="*/ 162878 h 325756"/>
              <a:gd name="connsiteX64" fmla="*/ 1380046 w 1565276"/>
              <a:gd name="connsiteY64" fmla="*/ 127000 h 325756"/>
              <a:gd name="connsiteX65" fmla="*/ 1230694 w 1565276"/>
              <a:gd name="connsiteY65" fmla="*/ 127000 h 325756"/>
              <a:gd name="connsiteX66" fmla="*/ 1266572 w 1565276"/>
              <a:gd name="connsiteY66" fmla="*/ 162878 h 325756"/>
              <a:gd name="connsiteX67" fmla="*/ 1230694 w 1565276"/>
              <a:gd name="connsiteY67" fmla="*/ 198756 h 325756"/>
              <a:gd name="connsiteX68" fmla="*/ 1194816 w 1565276"/>
              <a:gd name="connsiteY68" fmla="*/ 162878 h 325756"/>
              <a:gd name="connsiteX69" fmla="*/ 1230694 w 1565276"/>
              <a:gd name="connsiteY69" fmla="*/ 127000 h 325756"/>
              <a:gd name="connsiteX70" fmla="*/ 1081342 w 1565276"/>
              <a:gd name="connsiteY70" fmla="*/ 127000 h 325756"/>
              <a:gd name="connsiteX71" fmla="*/ 1117220 w 1565276"/>
              <a:gd name="connsiteY71" fmla="*/ 162878 h 325756"/>
              <a:gd name="connsiteX72" fmla="*/ 1081342 w 1565276"/>
              <a:gd name="connsiteY72" fmla="*/ 198756 h 325756"/>
              <a:gd name="connsiteX73" fmla="*/ 1045464 w 1565276"/>
              <a:gd name="connsiteY73" fmla="*/ 162878 h 325756"/>
              <a:gd name="connsiteX74" fmla="*/ 1081342 w 1565276"/>
              <a:gd name="connsiteY74" fmla="*/ 127000 h 325756"/>
              <a:gd name="connsiteX75" fmla="*/ 931990 w 1565276"/>
              <a:gd name="connsiteY75" fmla="*/ 127000 h 325756"/>
              <a:gd name="connsiteX76" fmla="*/ 967868 w 1565276"/>
              <a:gd name="connsiteY76" fmla="*/ 162878 h 325756"/>
              <a:gd name="connsiteX77" fmla="*/ 931990 w 1565276"/>
              <a:gd name="connsiteY77" fmla="*/ 198756 h 325756"/>
              <a:gd name="connsiteX78" fmla="*/ 896112 w 1565276"/>
              <a:gd name="connsiteY78" fmla="*/ 162878 h 325756"/>
              <a:gd name="connsiteX79" fmla="*/ 931990 w 1565276"/>
              <a:gd name="connsiteY79" fmla="*/ 127000 h 325756"/>
              <a:gd name="connsiteX80" fmla="*/ 782638 w 1565276"/>
              <a:gd name="connsiteY80" fmla="*/ 127000 h 325756"/>
              <a:gd name="connsiteX81" fmla="*/ 818516 w 1565276"/>
              <a:gd name="connsiteY81" fmla="*/ 162878 h 325756"/>
              <a:gd name="connsiteX82" fmla="*/ 782638 w 1565276"/>
              <a:gd name="connsiteY82" fmla="*/ 198756 h 325756"/>
              <a:gd name="connsiteX83" fmla="*/ 746760 w 1565276"/>
              <a:gd name="connsiteY83" fmla="*/ 162878 h 325756"/>
              <a:gd name="connsiteX84" fmla="*/ 782638 w 1565276"/>
              <a:gd name="connsiteY84" fmla="*/ 127000 h 325756"/>
              <a:gd name="connsiteX85" fmla="*/ 633286 w 1565276"/>
              <a:gd name="connsiteY85" fmla="*/ 127000 h 325756"/>
              <a:gd name="connsiteX86" fmla="*/ 669164 w 1565276"/>
              <a:gd name="connsiteY86" fmla="*/ 162878 h 325756"/>
              <a:gd name="connsiteX87" fmla="*/ 633286 w 1565276"/>
              <a:gd name="connsiteY87" fmla="*/ 198756 h 325756"/>
              <a:gd name="connsiteX88" fmla="*/ 597408 w 1565276"/>
              <a:gd name="connsiteY88" fmla="*/ 162878 h 325756"/>
              <a:gd name="connsiteX89" fmla="*/ 633286 w 1565276"/>
              <a:gd name="connsiteY89" fmla="*/ 127000 h 325756"/>
              <a:gd name="connsiteX90" fmla="*/ 483934 w 1565276"/>
              <a:gd name="connsiteY90" fmla="*/ 127000 h 325756"/>
              <a:gd name="connsiteX91" fmla="*/ 519812 w 1565276"/>
              <a:gd name="connsiteY91" fmla="*/ 162878 h 325756"/>
              <a:gd name="connsiteX92" fmla="*/ 483934 w 1565276"/>
              <a:gd name="connsiteY92" fmla="*/ 198756 h 325756"/>
              <a:gd name="connsiteX93" fmla="*/ 448056 w 1565276"/>
              <a:gd name="connsiteY93" fmla="*/ 162878 h 325756"/>
              <a:gd name="connsiteX94" fmla="*/ 483934 w 1565276"/>
              <a:gd name="connsiteY94" fmla="*/ 127000 h 325756"/>
              <a:gd name="connsiteX95" fmla="*/ 334582 w 1565276"/>
              <a:gd name="connsiteY95" fmla="*/ 127000 h 325756"/>
              <a:gd name="connsiteX96" fmla="*/ 370460 w 1565276"/>
              <a:gd name="connsiteY96" fmla="*/ 162878 h 325756"/>
              <a:gd name="connsiteX97" fmla="*/ 334582 w 1565276"/>
              <a:gd name="connsiteY97" fmla="*/ 198756 h 325756"/>
              <a:gd name="connsiteX98" fmla="*/ 298704 w 1565276"/>
              <a:gd name="connsiteY98" fmla="*/ 162878 h 325756"/>
              <a:gd name="connsiteX99" fmla="*/ 334582 w 1565276"/>
              <a:gd name="connsiteY99" fmla="*/ 127000 h 325756"/>
              <a:gd name="connsiteX100" fmla="*/ 185230 w 1565276"/>
              <a:gd name="connsiteY100" fmla="*/ 127000 h 325756"/>
              <a:gd name="connsiteX101" fmla="*/ 221108 w 1565276"/>
              <a:gd name="connsiteY101" fmla="*/ 162878 h 325756"/>
              <a:gd name="connsiteX102" fmla="*/ 185230 w 1565276"/>
              <a:gd name="connsiteY102" fmla="*/ 198756 h 325756"/>
              <a:gd name="connsiteX103" fmla="*/ 149352 w 1565276"/>
              <a:gd name="connsiteY103" fmla="*/ 162878 h 325756"/>
              <a:gd name="connsiteX104" fmla="*/ 185230 w 1565276"/>
              <a:gd name="connsiteY104" fmla="*/ 127000 h 325756"/>
              <a:gd name="connsiteX105" fmla="*/ 35878 w 1565276"/>
              <a:gd name="connsiteY105" fmla="*/ 127000 h 325756"/>
              <a:gd name="connsiteX106" fmla="*/ 71756 w 1565276"/>
              <a:gd name="connsiteY106" fmla="*/ 162878 h 325756"/>
              <a:gd name="connsiteX107" fmla="*/ 35878 w 1565276"/>
              <a:gd name="connsiteY107" fmla="*/ 198756 h 325756"/>
              <a:gd name="connsiteX108" fmla="*/ 0 w 1565276"/>
              <a:gd name="connsiteY108" fmla="*/ 162878 h 325756"/>
              <a:gd name="connsiteX109" fmla="*/ 35878 w 1565276"/>
              <a:gd name="connsiteY109" fmla="*/ 127000 h 325756"/>
              <a:gd name="connsiteX110" fmla="*/ 1529398 w 1565276"/>
              <a:gd name="connsiteY110" fmla="*/ 0 h 325756"/>
              <a:gd name="connsiteX111" fmla="*/ 1565276 w 1565276"/>
              <a:gd name="connsiteY111" fmla="*/ 35878 h 325756"/>
              <a:gd name="connsiteX112" fmla="*/ 1529398 w 1565276"/>
              <a:gd name="connsiteY112" fmla="*/ 71756 h 325756"/>
              <a:gd name="connsiteX113" fmla="*/ 1493520 w 1565276"/>
              <a:gd name="connsiteY113" fmla="*/ 35878 h 325756"/>
              <a:gd name="connsiteX114" fmla="*/ 1529398 w 1565276"/>
              <a:gd name="connsiteY114" fmla="*/ 0 h 325756"/>
              <a:gd name="connsiteX115" fmla="*/ 1380046 w 1565276"/>
              <a:gd name="connsiteY115" fmla="*/ 0 h 325756"/>
              <a:gd name="connsiteX116" fmla="*/ 1415924 w 1565276"/>
              <a:gd name="connsiteY116" fmla="*/ 35878 h 325756"/>
              <a:gd name="connsiteX117" fmla="*/ 1380046 w 1565276"/>
              <a:gd name="connsiteY117" fmla="*/ 71756 h 325756"/>
              <a:gd name="connsiteX118" fmla="*/ 1344168 w 1565276"/>
              <a:gd name="connsiteY118" fmla="*/ 35878 h 325756"/>
              <a:gd name="connsiteX119" fmla="*/ 1380046 w 1565276"/>
              <a:gd name="connsiteY119" fmla="*/ 0 h 325756"/>
              <a:gd name="connsiteX120" fmla="*/ 1230694 w 1565276"/>
              <a:gd name="connsiteY120" fmla="*/ 0 h 325756"/>
              <a:gd name="connsiteX121" fmla="*/ 1266572 w 1565276"/>
              <a:gd name="connsiteY121" fmla="*/ 35878 h 325756"/>
              <a:gd name="connsiteX122" fmla="*/ 1230694 w 1565276"/>
              <a:gd name="connsiteY122" fmla="*/ 71756 h 325756"/>
              <a:gd name="connsiteX123" fmla="*/ 1194816 w 1565276"/>
              <a:gd name="connsiteY123" fmla="*/ 35878 h 325756"/>
              <a:gd name="connsiteX124" fmla="*/ 1230694 w 1565276"/>
              <a:gd name="connsiteY124" fmla="*/ 0 h 325756"/>
              <a:gd name="connsiteX125" fmla="*/ 1081342 w 1565276"/>
              <a:gd name="connsiteY125" fmla="*/ 0 h 325756"/>
              <a:gd name="connsiteX126" fmla="*/ 1117220 w 1565276"/>
              <a:gd name="connsiteY126" fmla="*/ 35878 h 325756"/>
              <a:gd name="connsiteX127" fmla="*/ 1081342 w 1565276"/>
              <a:gd name="connsiteY127" fmla="*/ 71756 h 325756"/>
              <a:gd name="connsiteX128" fmla="*/ 1045464 w 1565276"/>
              <a:gd name="connsiteY128" fmla="*/ 35878 h 325756"/>
              <a:gd name="connsiteX129" fmla="*/ 1081342 w 1565276"/>
              <a:gd name="connsiteY129" fmla="*/ 0 h 325756"/>
              <a:gd name="connsiteX130" fmla="*/ 931990 w 1565276"/>
              <a:gd name="connsiteY130" fmla="*/ 0 h 325756"/>
              <a:gd name="connsiteX131" fmla="*/ 967868 w 1565276"/>
              <a:gd name="connsiteY131" fmla="*/ 35878 h 325756"/>
              <a:gd name="connsiteX132" fmla="*/ 931990 w 1565276"/>
              <a:gd name="connsiteY132" fmla="*/ 71756 h 325756"/>
              <a:gd name="connsiteX133" fmla="*/ 896112 w 1565276"/>
              <a:gd name="connsiteY133" fmla="*/ 35878 h 325756"/>
              <a:gd name="connsiteX134" fmla="*/ 931990 w 1565276"/>
              <a:gd name="connsiteY134" fmla="*/ 0 h 325756"/>
              <a:gd name="connsiteX135" fmla="*/ 782638 w 1565276"/>
              <a:gd name="connsiteY135" fmla="*/ 0 h 325756"/>
              <a:gd name="connsiteX136" fmla="*/ 818516 w 1565276"/>
              <a:gd name="connsiteY136" fmla="*/ 35878 h 325756"/>
              <a:gd name="connsiteX137" fmla="*/ 782638 w 1565276"/>
              <a:gd name="connsiteY137" fmla="*/ 71756 h 325756"/>
              <a:gd name="connsiteX138" fmla="*/ 746760 w 1565276"/>
              <a:gd name="connsiteY138" fmla="*/ 35878 h 325756"/>
              <a:gd name="connsiteX139" fmla="*/ 782638 w 1565276"/>
              <a:gd name="connsiteY139" fmla="*/ 0 h 325756"/>
              <a:gd name="connsiteX140" fmla="*/ 633286 w 1565276"/>
              <a:gd name="connsiteY140" fmla="*/ 0 h 325756"/>
              <a:gd name="connsiteX141" fmla="*/ 669164 w 1565276"/>
              <a:gd name="connsiteY141" fmla="*/ 35878 h 325756"/>
              <a:gd name="connsiteX142" fmla="*/ 633286 w 1565276"/>
              <a:gd name="connsiteY142" fmla="*/ 71756 h 325756"/>
              <a:gd name="connsiteX143" fmla="*/ 597408 w 1565276"/>
              <a:gd name="connsiteY143" fmla="*/ 35878 h 325756"/>
              <a:gd name="connsiteX144" fmla="*/ 633286 w 1565276"/>
              <a:gd name="connsiteY144" fmla="*/ 0 h 325756"/>
              <a:gd name="connsiteX145" fmla="*/ 483934 w 1565276"/>
              <a:gd name="connsiteY145" fmla="*/ 0 h 325756"/>
              <a:gd name="connsiteX146" fmla="*/ 519812 w 1565276"/>
              <a:gd name="connsiteY146" fmla="*/ 35878 h 325756"/>
              <a:gd name="connsiteX147" fmla="*/ 483934 w 1565276"/>
              <a:gd name="connsiteY147" fmla="*/ 71756 h 325756"/>
              <a:gd name="connsiteX148" fmla="*/ 448056 w 1565276"/>
              <a:gd name="connsiteY148" fmla="*/ 35878 h 325756"/>
              <a:gd name="connsiteX149" fmla="*/ 483934 w 1565276"/>
              <a:gd name="connsiteY149" fmla="*/ 0 h 325756"/>
              <a:gd name="connsiteX150" fmla="*/ 334582 w 1565276"/>
              <a:gd name="connsiteY150" fmla="*/ 0 h 325756"/>
              <a:gd name="connsiteX151" fmla="*/ 370460 w 1565276"/>
              <a:gd name="connsiteY151" fmla="*/ 35878 h 325756"/>
              <a:gd name="connsiteX152" fmla="*/ 334582 w 1565276"/>
              <a:gd name="connsiteY152" fmla="*/ 71756 h 325756"/>
              <a:gd name="connsiteX153" fmla="*/ 298704 w 1565276"/>
              <a:gd name="connsiteY153" fmla="*/ 35878 h 325756"/>
              <a:gd name="connsiteX154" fmla="*/ 334582 w 1565276"/>
              <a:gd name="connsiteY154" fmla="*/ 0 h 325756"/>
              <a:gd name="connsiteX155" fmla="*/ 185230 w 1565276"/>
              <a:gd name="connsiteY155" fmla="*/ 0 h 325756"/>
              <a:gd name="connsiteX156" fmla="*/ 221108 w 1565276"/>
              <a:gd name="connsiteY156" fmla="*/ 35878 h 325756"/>
              <a:gd name="connsiteX157" fmla="*/ 185230 w 1565276"/>
              <a:gd name="connsiteY157" fmla="*/ 71756 h 325756"/>
              <a:gd name="connsiteX158" fmla="*/ 149352 w 1565276"/>
              <a:gd name="connsiteY158" fmla="*/ 35878 h 325756"/>
              <a:gd name="connsiteX159" fmla="*/ 185230 w 1565276"/>
              <a:gd name="connsiteY159" fmla="*/ 0 h 325756"/>
              <a:gd name="connsiteX160" fmla="*/ 35878 w 1565276"/>
              <a:gd name="connsiteY160" fmla="*/ 0 h 325756"/>
              <a:gd name="connsiteX161" fmla="*/ 71756 w 1565276"/>
              <a:gd name="connsiteY161" fmla="*/ 35878 h 325756"/>
              <a:gd name="connsiteX162" fmla="*/ 35878 w 1565276"/>
              <a:gd name="connsiteY162" fmla="*/ 71756 h 325756"/>
              <a:gd name="connsiteX163" fmla="*/ 0 w 1565276"/>
              <a:gd name="connsiteY163" fmla="*/ 35878 h 325756"/>
              <a:gd name="connsiteX164" fmla="*/ 35878 w 1565276"/>
              <a:gd name="connsiteY164" fmla="*/ 0 h 325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</a:cxnLst>
            <a:rect l="l" t="t" r="r" b="b"/>
            <a:pathLst>
              <a:path w="1565276" h="325756">
                <a:moveTo>
                  <a:pt x="1529398" y="254000"/>
                </a:moveTo>
                <a:cubicBezTo>
                  <a:pt x="1549213" y="254000"/>
                  <a:pt x="1565276" y="270063"/>
                  <a:pt x="1565276" y="289878"/>
                </a:cubicBezTo>
                <a:cubicBezTo>
                  <a:pt x="1565276" y="309693"/>
                  <a:pt x="1549213" y="325756"/>
                  <a:pt x="1529398" y="325756"/>
                </a:cubicBezTo>
                <a:cubicBezTo>
                  <a:pt x="1509583" y="325756"/>
                  <a:pt x="1493520" y="309693"/>
                  <a:pt x="1493520" y="289878"/>
                </a:cubicBezTo>
                <a:cubicBezTo>
                  <a:pt x="1493520" y="270063"/>
                  <a:pt x="1509583" y="254000"/>
                  <a:pt x="1529398" y="254000"/>
                </a:cubicBezTo>
                <a:close/>
                <a:moveTo>
                  <a:pt x="1380046" y="254000"/>
                </a:moveTo>
                <a:cubicBezTo>
                  <a:pt x="1399861" y="254000"/>
                  <a:pt x="1415924" y="270063"/>
                  <a:pt x="1415924" y="289878"/>
                </a:cubicBezTo>
                <a:cubicBezTo>
                  <a:pt x="1415924" y="309693"/>
                  <a:pt x="1399861" y="325756"/>
                  <a:pt x="1380046" y="325756"/>
                </a:cubicBezTo>
                <a:cubicBezTo>
                  <a:pt x="1360231" y="325756"/>
                  <a:pt x="1344168" y="309693"/>
                  <a:pt x="1344168" y="289878"/>
                </a:cubicBezTo>
                <a:cubicBezTo>
                  <a:pt x="1344168" y="270063"/>
                  <a:pt x="1360231" y="254000"/>
                  <a:pt x="1380046" y="254000"/>
                </a:cubicBezTo>
                <a:close/>
                <a:moveTo>
                  <a:pt x="1230694" y="254000"/>
                </a:moveTo>
                <a:cubicBezTo>
                  <a:pt x="1250509" y="254000"/>
                  <a:pt x="1266572" y="270063"/>
                  <a:pt x="1266572" y="289878"/>
                </a:cubicBezTo>
                <a:cubicBezTo>
                  <a:pt x="1266572" y="309693"/>
                  <a:pt x="1250509" y="325756"/>
                  <a:pt x="1230694" y="325756"/>
                </a:cubicBezTo>
                <a:cubicBezTo>
                  <a:pt x="1210879" y="325756"/>
                  <a:pt x="1194816" y="309693"/>
                  <a:pt x="1194816" y="289878"/>
                </a:cubicBezTo>
                <a:cubicBezTo>
                  <a:pt x="1194816" y="270063"/>
                  <a:pt x="1210879" y="254000"/>
                  <a:pt x="1230694" y="254000"/>
                </a:cubicBezTo>
                <a:close/>
                <a:moveTo>
                  <a:pt x="1081342" y="254000"/>
                </a:moveTo>
                <a:cubicBezTo>
                  <a:pt x="1101157" y="254000"/>
                  <a:pt x="1117220" y="270063"/>
                  <a:pt x="1117220" y="289878"/>
                </a:cubicBezTo>
                <a:cubicBezTo>
                  <a:pt x="1117220" y="309693"/>
                  <a:pt x="1101157" y="325756"/>
                  <a:pt x="1081342" y="325756"/>
                </a:cubicBezTo>
                <a:cubicBezTo>
                  <a:pt x="1061527" y="325756"/>
                  <a:pt x="1045464" y="309693"/>
                  <a:pt x="1045464" y="289878"/>
                </a:cubicBezTo>
                <a:cubicBezTo>
                  <a:pt x="1045464" y="270063"/>
                  <a:pt x="1061527" y="254000"/>
                  <a:pt x="1081342" y="254000"/>
                </a:cubicBezTo>
                <a:close/>
                <a:moveTo>
                  <a:pt x="931990" y="254000"/>
                </a:moveTo>
                <a:cubicBezTo>
                  <a:pt x="951805" y="254000"/>
                  <a:pt x="967868" y="270063"/>
                  <a:pt x="967868" y="289878"/>
                </a:cubicBezTo>
                <a:cubicBezTo>
                  <a:pt x="967868" y="309693"/>
                  <a:pt x="951805" y="325756"/>
                  <a:pt x="931990" y="325756"/>
                </a:cubicBezTo>
                <a:cubicBezTo>
                  <a:pt x="912175" y="325756"/>
                  <a:pt x="896112" y="309693"/>
                  <a:pt x="896112" y="289878"/>
                </a:cubicBezTo>
                <a:cubicBezTo>
                  <a:pt x="896112" y="270063"/>
                  <a:pt x="912175" y="254000"/>
                  <a:pt x="931990" y="254000"/>
                </a:cubicBezTo>
                <a:close/>
                <a:moveTo>
                  <a:pt x="782638" y="254000"/>
                </a:moveTo>
                <a:cubicBezTo>
                  <a:pt x="802453" y="254000"/>
                  <a:pt x="818516" y="270063"/>
                  <a:pt x="818516" y="289878"/>
                </a:cubicBezTo>
                <a:cubicBezTo>
                  <a:pt x="818516" y="309693"/>
                  <a:pt x="802453" y="325756"/>
                  <a:pt x="782638" y="325756"/>
                </a:cubicBezTo>
                <a:cubicBezTo>
                  <a:pt x="762823" y="325756"/>
                  <a:pt x="746760" y="309693"/>
                  <a:pt x="746760" y="289878"/>
                </a:cubicBezTo>
                <a:cubicBezTo>
                  <a:pt x="746760" y="270063"/>
                  <a:pt x="762823" y="254000"/>
                  <a:pt x="782638" y="254000"/>
                </a:cubicBezTo>
                <a:close/>
                <a:moveTo>
                  <a:pt x="633286" y="254000"/>
                </a:moveTo>
                <a:cubicBezTo>
                  <a:pt x="653101" y="254000"/>
                  <a:pt x="669164" y="270063"/>
                  <a:pt x="669164" y="289878"/>
                </a:cubicBezTo>
                <a:cubicBezTo>
                  <a:pt x="669164" y="309693"/>
                  <a:pt x="653101" y="325756"/>
                  <a:pt x="633286" y="325756"/>
                </a:cubicBezTo>
                <a:cubicBezTo>
                  <a:pt x="613471" y="325756"/>
                  <a:pt x="597408" y="309693"/>
                  <a:pt x="597408" y="289878"/>
                </a:cubicBezTo>
                <a:cubicBezTo>
                  <a:pt x="597408" y="270063"/>
                  <a:pt x="613471" y="254000"/>
                  <a:pt x="633286" y="254000"/>
                </a:cubicBezTo>
                <a:close/>
                <a:moveTo>
                  <a:pt x="483934" y="254000"/>
                </a:moveTo>
                <a:cubicBezTo>
                  <a:pt x="503749" y="254000"/>
                  <a:pt x="519812" y="270063"/>
                  <a:pt x="519812" y="289878"/>
                </a:cubicBezTo>
                <a:cubicBezTo>
                  <a:pt x="519812" y="309693"/>
                  <a:pt x="503749" y="325756"/>
                  <a:pt x="483934" y="325756"/>
                </a:cubicBezTo>
                <a:cubicBezTo>
                  <a:pt x="464119" y="325756"/>
                  <a:pt x="448056" y="309693"/>
                  <a:pt x="448056" y="289878"/>
                </a:cubicBezTo>
                <a:cubicBezTo>
                  <a:pt x="448056" y="270063"/>
                  <a:pt x="464119" y="254000"/>
                  <a:pt x="483934" y="254000"/>
                </a:cubicBezTo>
                <a:close/>
                <a:moveTo>
                  <a:pt x="334582" y="254000"/>
                </a:moveTo>
                <a:cubicBezTo>
                  <a:pt x="354397" y="254000"/>
                  <a:pt x="370460" y="270063"/>
                  <a:pt x="370460" y="289878"/>
                </a:cubicBezTo>
                <a:cubicBezTo>
                  <a:pt x="370460" y="309693"/>
                  <a:pt x="354397" y="325756"/>
                  <a:pt x="334582" y="325756"/>
                </a:cubicBezTo>
                <a:cubicBezTo>
                  <a:pt x="314767" y="325756"/>
                  <a:pt x="298704" y="309693"/>
                  <a:pt x="298704" y="289878"/>
                </a:cubicBezTo>
                <a:cubicBezTo>
                  <a:pt x="298704" y="270063"/>
                  <a:pt x="314767" y="254000"/>
                  <a:pt x="334582" y="254000"/>
                </a:cubicBezTo>
                <a:close/>
                <a:moveTo>
                  <a:pt x="185230" y="254000"/>
                </a:moveTo>
                <a:cubicBezTo>
                  <a:pt x="205045" y="254000"/>
                  <a:pt x="221108" y="270063"/>
                  <a:pt x="221108" y="289878"/>
                </a:cubicBezTo>
                <a:cubicBezTo>
                  <a:pt x="221108" y="309693"/>
                  <a:pt x="205045" y="325756"/>
                  <a:pt x="185230" y="325756"/>
                </a:cubicBezTo>
                <a:cubicBezTo>
                  <a:pt x="165415" y="325756"/>
                  <a:pt x="149352" y="309693"/>
                  <a:pt x="149352" y="289878"/>
                </a:cubicBezTo>
                <a:cubicBezTo>
                  <a:pt x="149352" y="270063"/>
                  <a:pt x="165415" y="254000"/>
                  <a:pt x="185230" y="254000"/>
                </a:cubicBezTo>
                <a:close/>
                <a:moveTo>
                  <a:pt x="35878" y="254000"/>
                </a:moveTo>
                <a:cubicBezTo>
                  <a:pt x="55693" y="254000"/>
                  <a:pt x="71756" y="270063"/>
                  <a:pt x="71756" y="289878"/>
                </a:cubicBezTo>
                <a:cubicBezTo>
                  <a:pt x="71756" y="309693"/>
                  <a:pt x="55693" y="325756"/>
                  <a:pt x="35878" y="325756"/>
                </a:cubicBezTo>
                <a:cubicBezTo>
                  <a:pt x="16063" y="325756"/>
                  <a:pt x="0" y="309693"/>
                  <a:pt x="0" y="289878"/>
                </a:cubicBezTo>
                <a:cubicBezTo>
                  <a:pt x="0" y="270063"/>
                  <a:pt x="16063" y="254000"/>
                  <a:pt x="35878" y="254000"/>
                </a:cubicBezTo>
                <a:close/>
                <a:moveTo>
                  <a:pt x="1529398" y="127000"/>
                </a:moveTo>
                <a:cubicBezTo>
                  <a:pt x="1549213" y="127000"/>
                  <a:pt x="1565276" y="143063"/>
                  <a:pt x="1565276" y="162878"/>
                </a:cubicBezTo>
                <a:cubicBezTo>
                  <a:pt x="1565276" y="182693"/>
                  <a:pt x="1549213" y="198756"/>
                  <a:pt x="1529398" y="198756"/>
                </a:cubicBezTo>
                <a:cubicBezTo>
                  <a:pt x="1509583" y="198756"/>
                  <a:pt x="1493520" y="182693"/>
                  <a:pt x="1493520" y="162878"/>
                </a:cubicBezTo>
                <a:cubicBezTo>
                  <a:pt x="1493520" y="143063"/>
                  <a:pt x="1509583" y="127000"/>
                  <a:pt x="1529398" y="127000"/>
                </a:cubicBezTo>
                <a:close/>
                <a:moveTo>
                  <a:pt x="1380046" y="127000"/>
                </a:moveTo>
                <a:cubicBezTo>
                  <a:pt x="1399861" y="127000"/>
                  <a:pt x="1415924" y="143063"/>
                  <a:pt x="1415924" y="162878"/>
                </a:cubicBezTo>
                <a:cubicBezTo>
                  <a:pt x="1415924" y="182693"/>
                  <a:pt x="1399861" y="198756"/>
                  <a:pt x="1380046" y="198756"/>
                </a:cubicBezTo>
                <a:cubicBezTo>
                  <a:pt x="1360231" y="198756"/>
                  <a:pt x="1344168" y="182693"/>
                  <a:pt x="1344168" y="162878"/>
                </a:cubicBezTo>
                <a:cubicBezTo>
                  <a:pt x="1344168" y="143063"/>
                  <a:pt x="1360231" y="127000"/>
                  <a:pt x="1380046" y="127000"/>
                </a:cubicBezTo>
                <a:close/>
                <a:moveTo>
                  <a:pt x="1230694" y="127000"/>
                </a:moveTo>
                <a:cubicBezTo>
                  <a:pt x="1250509" y="127000"/>
                  <a:pt x="1266572" y="143063"/>
                  <a:pt x="1266572" y="162878"/>
                </a:cubicBezTo>
                <a:cubicBezTo>
                  <a:pt x="1266572" y="182693"/>
                  <a:pt x="1250509" y="198756"/>
                  <a:pt x="1230694" y="198756"/>
                </a:cubicBezTo>
                <a:cubicBezTo>
                  <a:pt x="1210879" y="198756"/>
                  <a:pt x="1194816" y="182693"/>
                  <a:pt x="1194816" y="162878"/>
                </a:cubicBezTo>
                <a:cubicBezTo>
                  <a:pt x="1194816" y="143063"/>
                  <a:pt x="1210879" y="127000"/>
                  <a:pt x="1230694" y="127000"/>
                </a:cubicBezTo>
                <a:close/>
                <a:moveTo>
                  <a:pt x="1081342" y="127000"/>
                </a:moveTo>
                <a:cubicBezTo>
                  <a:pt x="1101157" y="127000"/>
                  <a:pt x="1117220" y="143063"/>
                  <a:pt x="1117220" y="162878"/>
                </a:cubicBezTo>
                <a:cubicBezTo>
                  <a:pt x="1117220" y="182693"/>
                  <a:pt x="1101157" y="198756"/>
                  <a:pt x="1081342" y="198756"/>
                </a:cubicBezTo>
                <a:cubicBezTo>
                  <a:pt x="1061527" y="198756"/>
                  <a:pt x="1045464" y="182693"/>
                  <a:pt x="1045464" y="162878"/>
                </a:cubicBezTo>
                <a:cubicBezTo>
                  <a:pt x="1045464" y="143063"/>
                  <a:pt x="1061527" y="127000"/>
                  <a:pt x="1081342" y="127000"/>
                </a:cubicBezTo>
                <a:close/>
                <a:moveTo>
                  <a:pt x="931990" y="127000"/>
                </a:moveTo>
                <a:cubicBezTo>
                  <a:pt x="951805" y="127000"/>
                  <a:pt x="967868" y="143063"/>
                  <a:pt x="967868" y="162878"/>
                </a:cubicBezTo>
                <a:cubicBezTo>
                  <a:pt x="967868" y="182693"/>
                  <a:pt x="951805" y="198756"/>
                  <a:pt x="931990" y="198756"/>
                </a:cubicBezTo>
                <a:cubicBezTo>
                  <a:pt x="912175" y="198756"/>
                  <a:pt x="896112" y="182693"/>
                  <a:pt x="896112" y="162878"/>
                </a:cubicBezTo>
                <a:cubicBezTo>
                  <a:pt x="896112" y="143063"/>
                  <a:pt x="912175" y="127000"/>
                  <a:pt x="931990" y="127000"/>
                </a:cubicBezTo>
                <a:close/>
                <a:moveTo>
                  <a:pt x="782638" y="127000"/>
                </a:moveTo>
                <a:cubicBezTo>
                  <a:pt x="802453" y="127000"/>
                  <a:pt x="818516" y="143063"/>
                  <a:pt x="818516" y="162878"/>
                </a:cubicBezTo>
                <a:cubicBezTo>
                  <a:pt x="818516" y="182693"/>
                  <a:pt x="802453" y="198756"/>
                  <a:pt x="782638" y="198756"/>
                </a:cubicBezTo>
                <a:cubicBezTo>
                  <a:pt x="762823" y="198756"/>
                  <a:pt x="746760" y="182693"/>
                  <a:pt x="746760" y="162878"/>
                </a:cubicBezTo>
                <a:cubicBezTo>
                  <a:pt x="746760" y="143063"/>
                  <a:pt x="762823" y="127000"/>
                  <a:pt x="782638" y="127000"/>
                </a:cubicBezTo>
                <a:close/>
                <a:moveTo>
                  <a:pt x="633286" y="127000"/>
                </a:moveTo>
                <a:cubicBezTo>
                  <a:pt x="653101" y="127000"/>
                  <a:pt x="669164" y="143063"/>
                  <a:pt x="669164" y="162878"/>
                </a:cubicBezTo>
                <a:cubicBezTo>
                  <a:pt x="669164" y="182693"/>
                  <a:pt x="653101" y="198756"/>
                  <a:pt x="633286" y="198756"/>
                </a:cubicBezTo>
                <a:cubicBezTo>
                  <a:pt x="613471" y="198756"/>
                  <a:pt x="597408" y="182693"/>
                  <a:pt x="597408" y="162878"/>
                </a:cubicBezTo>
                <a:cubicBezTo>
                  <a:pt x="597408" y="143063"/>
                  <a:pt x="613471" y="127000"/>
                  <a:pt x="633286" y="127000"/>
                </a:cubicBezTo>
                <a:close/>
                <a:moveTo>
                  <a:pt x="483934" y="127000"/>
                </a:moveTo>
                <a:cubicBezTo>
                  <a:pt x="503749" y="127000"/>
                  <a:pt x="519812" y="143063"/>
                  <a:pt x="519812" y="162878"/>
                </a:cubicBezTo>
                <a:cubicBezTo>
                  <a:pt x="519812" y="182693"/>
                  <a:pt x="503749" y="198756"/>
                  <a:pt x="483934" y="198756"/>
                </a:cubicBezTo>
                <a:cubicBezTo>
                  <a:pt x="464119" y="198756"/>
                  <a:pt x="448056" y="182693"/>
                  <a:pt x="448056" y="162878"/>
                </a:cubicBezTo>
                <a:cubicBezTo>
                  <a:pt x="448056" y="143063"/>
                  <a:pt x="464119" y="127000"/>
                  <a:pt x="483934" y="127000"/>
                </a:cubicBezTo>
                <a:close/>
                <a:moveTo>
                  <a:pt x="334582" y="127000"/>
                </a:moveTo>
                <a:cubicBezTo>
                  <a:pt x="354397" y="127000"/>
                  <a:pt x="370460" y="143063"/>
                  <a:pt x="370460" y="162878"/>
                </a:cubicBezTo>
                <a:cubicBezTo>
                  <a:pt x="370460" y="182693"/>
                  <a:pt x="354397" y="198756"/>
                  <a:pt x="334582" y="198756"/>
                </a:cubicBezTo>
                <a:cubicBezTo>
                  <a:pt x="314767" y="198756"/>
                  <a:pt x="298704" y="182693"/>
                  <a:pt x="298704" y="162878"/>
                </a:cubicBezTo>
                <a:cubicBezTo>
                  <a:pt x="298704" y="143063"/>
                  <a:pt x="314767" y="127000"/>
                  <a:pt x="334582" y="127000"/>
                </a:cubicBezTo>
                <a:close/>
                <a:moveTo>
                  <a:pt x="185230" y="127000"/>
                </a:moveTo>
                <a:cubicBezTo>
                  <a:pt x="205045" y="127000"/>
                  <a:pt x="221108" y="143063"/>
                  <a:pt x="221108" y="162878"/>
                </a:cubicBezTo>
                <a:cubicBezTo>
                  <a:pt x="221108" y="182693"/>
                  <a:pt x="205045" y="198756"/>
                  <a:pt x="185230" y="198756"/>
                </a:cubicBezTo>
                <a:cubicBezTo>
                  <a:pt x="165415" y="198756"/>
                  <a:pt x="149352" y="182693"/>
                  <a:pt x="149352" y="162878"/>
                </a:cubicBezTo>
                <a:cubicBezTo>
                  <a:pt x="149352" y="143063"/>
                  <a:pt x="165415" y="127000"/>
                  <a:pt x="185230" y="127000"/>
                </a:cubicBezTo>
                <a:close/>
                <a:moveTo>
                  <a:pt x="35878" y="127000"/>
                </a:moveTo>
                <a:cubicBezTo>
                  <a:pt x="55693" y="127000"/>
                  <a:pt x="71756" y="143063"/>
                  <a:pt x="71756" y="162878"/>
                </a:cubicBezTo>
                <a:cubicBezTo>
                  <a:pt x="71756" y="182693"/>
                  <a:pt x="55693" y="198756"/>
                  <a:pt x="35878" y="198756"/>
                </a:cubicBezTo>
                <a:cubicBezTo>
                  <a:pt x="16063" y="198756"/>
                  <a:pt x="0" y="182693"/>
                  <a:pt x="0" y="162878"/>
                </a:cubicBezTo>
                <a:cubicBezTo>
                  <a:pt x="0" y="143063"/>
                  <a:pt x="16063" y="127000"/>
                  <a:pt x="35878" y="127000"/>
                </a:cubicBezTo>
                <a:close/>
                <a:moveTo>
                  <a:pt x="1529398" y="0"/>
                </a:moveTo>
                <a:cubicBezTo>
                  <a:pt x="1549213" y="0"/>
                  <a:pt x="1565276" y="16063"/>
                  <a:pt x="1565276" y="35878"/>
                </a:cubicBezTo>
                <a:cubicBezTo>
                  <a:pt x="1565276" y="55693"/>
                  <a:pt x="1549213" y="71756"/>
                  <a:pt x="1529398" y="71756"/>
                </a:cubicBezTo>
                <a:cubicBezTo>
                  <a:pt x="1509583" y="71756"/>
                  <a:pt x="1493520" y="55693"/>
                  <a:pt x="1493520" y="35878"/>
                </a:cubicBezTo>
                <a:cubicBezTo>
                  <a:pt x="1493520" y="16063"/>
                  <a:pt x="1509583" y="0"/>
                  <a:pt x="1529398" y="0"/>
                </a:cubicBezTo>
                <a:close/>
                <a:moveTo>
                  <a:pt x="1380046" y="0"/>
                </a:moveTo>
                <a:cubicBezTo>
                  <a:pt x="1399861" y="0"/>
                  <a:pt x="1415924" y="16063"/>
                  <a:pt x="1415924" y="35878"/>
                </a:cubicBezTo>
                <a:cubicBezTo>
                  <a:pt x="1415924" y="55693"/>
                  <a:pt x="1399861" y="71756"/>
                  <a:pt x="1380046" y="71756"/>
                </a:cubicBezTo>
                <a:cubicBezTo>
                  <a:pt x="1360231" y="71756"/>
                  <a:pt x="1344168" y="55693"/>
                  <a:pt x="1344168" y="35878"/>
                </a:cubicBezTo>
                <a:cubicBezTo>
                  <a:pt x="1344168" y="16063"/>
                  <a:pt x="1360231" y="0"/>
                  <a:pt x="1380046" y="0"/>
                </a:cubicBezTo>
                <a:close/>
                <a:moveTo>
                  <a:pt x="1230694" y="0"/>
                </a:moveTo>
                <a:cubicBezTo>
                  <a:pt x="1250509" y="0"/>
                  <a:pt x="1266572" y="16063"/>
                  <a:pt x="1266572" y="35878"/>
                </a:cubicBezTo>
                <a:cubicBezTo>
                  <a:pt x="1266572" y="55693"/>
                  <a:pt x="1250509" y="71756"/>
                  <a:pt x="1230694" y="71756"/>
                </a:cubicBezTo>
                <a:cubicBezTo>
                  <a:pt x="1210879" y="71756"/>
                  <a:pt x="1194816" y="55693"/>
                  <a:pt x="1194816" y="35878"/>
                </a:cubicBezTo>
                <a:cubicBezTo>
                  <a:pt x="1194816" y="16063"/>
                  <a:pt x="1210879" y="0"/>
                  <a:pt x="1230694" y="0"/>
                </a:cubicBezTo>
                <a:close/>
                <a:moveTo>
                  <a:pt x="1081342" y="0"/>
                </a:moveTo>
                <a:cubicBezTo>
                  <a:pt x="1101157" y="0"/>
                  <a:pt x="1117220" y="16063"/>
                  <a:pt x="1117220" y="35878"/>
                </a:cubicBezTo>
                <a:cubicBezTo>
                  <a:pt x="1117220" y="55693"/>
                  <a:pt x="1101157" y="71756"/>
                  <a:pt x="1081342" y="71756"/>
                </a:cubicBezTo>
                <a:cubicBezTo>
                  <a:pt x="1061527" y="71756"/>
                  <a:pt x="1045464" y="55693"/>
                  <a:pt x="1045464" y="35878"/>
                </a:cubicBezTo>
                <a:cubicBezTo>
                  <a:pt x="1045464" y="16063"/>
                  <a:pt x="1061527" y="0"/>
                  <a:pt x="1081342" y="0"/>
                </a:cubicBezTo>
                <a:close/>
                <a:moveTo>
                  <a:pt x="931990" y="0"/>
                </a:moveTo>
                <a:cubicBezTo>
                  <a:pt x="951805" y="0"/>
                  <a:pt x="967868" y="16063"/>
                  <a:pt x="967868" y="35878"/>
                </a:cubicBezTo>
                <a:cubicBezTo>
                  <a:pt x="967868" y="55693"/>
                  <a:pt x="951805" y="71756"/>
                  <a:pt x="931990" y="71756"/>
                </a:cubicBezTo>
                <a:cubicBezTo>
                  <a:pt x="912175" y="71756"/>
                  <a:pt x="896112" y="55693"/>
                  <a:pt x="896112" y="35878"/>
                </a:cubicBezTo>
                <a:cubicBezTo>
                  <a:pt x="896112" y="16063"/>
                  <a:pt x="912175" y="0"/>
                  <a:pt x="931990" y="0"/>
                </a:cubicBezTo>
                <a:close/>
                <a:moveTo>
                  <a:pt x="782638" y="0"/>
                </a:moveTo>
                <a:cubicBezTo>
                  <a:pt x="802453" y="0"/>
                  <a:pt x="818516" y="16063"/>
                  <a:pt x="818516" y="35878"/>
                </a:cubicBezTo>
                <a:cubicBezTo>
                  <a:pt x="818516" y="55693"/>
                  <a:pt x="802453" y="71756"/>
                  <a:pt x="782638" y="71756"/>
                </a:cubicBezTo>
                <a:cubicBezTo>
                  <a:pt x="762823" y="71756"/>
                  <a:pt x="746760" y="55693"/>
                  <a:pt x="746760" y="35878"/>
                </a:cubicBezTo>
                <a:cubicBezTo>
                  <a:pt x="746760" y="16063"/>
                  <a:pt x="762823" y="0"/>
                  <a:pt x="782638" y="0"/>
                </a:cubicBezTo>
                <a:close/>
                <a:moveTo>
                  <a:pt x="633286" y="0"/>
                </a:moveTo>
                <a:cubicBezTo>
                  <a:pt x="653101" y="0"/>
                  <a:pt x="669164" y="16063"/>
                  <a:pt x="669164" y="35878"/>
                </a:cubicBezTo>
                <a:cubicBezTo>
                  <a:pt x="669164" y="55693"/>
                  <a:pt x="653101" y="71756"/>
                  <a:pt x="633286" y="71756"/>
                </a:cubicBezTo>
                <a:cubicBezTo>
                  <a:pt x="613471" y="71756"/>
                  <a:pt x="597408" y="55693"/>
                  <a:pt x="597408" y="35878"/>
                </a:cubicBezTo>
                <a:cubicBezTo>
                  <a:pt x="597408" y="16063"/>
                  <a:pt x="613471" y="0"/>
                  <a:pt x="633286" y="0"/>
                </a:cubicBezTo>
                <a:close/>
                <a:moveTo>
                  <a:pt x="483934" y="0"/>
                </a:moveTo>
                <a:cubicBezTo>
                  <a:pt x="503749" y="0"/>
                  <a:pt x="519812" y="16063"/>
                  <a:pt x="519812" y="35878"/>
                </a:cubicBezTo>
                <a:cubicBezTo>
                  <a:pt x="519812" y="55693"/>
                  <a:pt x="503749" y="71756"/>
                  <a:pt x="483934" y="71756"/>
                </a:cubicBezTo>
                <a:cubicBezTo>
                  <a:pt x="464119" y="71756"/>
                  <a:pt x="448056" y="55693"/>
                  <a:pt x="448056" y="35878"/>
                </a:cubicBezTo>
                <a:cubicBezTo>
                  <a:pt x="448056" y="16063"/>
                  <a:pt x="464119" y="0"/>
                  <a:pt x="483934" y="0"/>
                </a:cubicBezTo>
                <a:close/>
                <a:moveTo>
                  <a:pt x="334582" y="0"/>
                </a:moveTo>
                <a:cubicBezTo>
                  <a:pt x="354397" y="0"/>
                  <a:pt x="370460" y="16063"/>
                  <a:pt x="370460" y="35878"/>
                </a:cubicBezTo>
                <a:cubicBezTo>
                  <a:pt x="370460" y="55693"/>
                  <a:pt x="354397" y="71756"/>
                  <a:pt x="334582" y="71756"/>
                </a:cubicBezTo>
                <a:cubicBezTo>
                  <a:pt x="314767" y="71756"/>
                  <a:pt x="298704" y="55693"/>
                  <a:pt x="298704" y="35878"/>
                </a:cubicBezTo>
                <a:cubicBezTo>
                  <a:pt x="298704" y="16063"/>
                  <a:pt x="314767" y="0"/>
                  <a:pt x="334582" y="0"/>
                </a:cubicBezTo>
                <a:close/>
                <a:moveTo>
                  <a:pt x="185230" y="0"/>
                </a:moveTo>
                <a:cubicBezTo>
                  <a:pt x="205045" y="0"/>
                  <a:pt x="221108" y="16063"/>
                  <a:pt x="221108" y="35878"/>
                </a:cubicBezTo>
                <a:cubicBezTo>
                  <a:pt x="221108" y="55693"/>
                  <a:pt x="205045" y="71756"/>
                  <a:pt x="185230" y="71756"/>
                </a:cubicBezTo>
                <a:cubicBezTo>
                  <a:pt x="165415" y="71756"/>
                  <a:pt x="149352" y="55693"/>
                  <a:pt x="149352" y="35878"/>
                </a:cubicBezTo>
                <a:cubicBezTo>
                  <a:pt x="149352" y="16063"/>
                  <a:pt x="165415" y="0"/>
                  <a:pt x="185230" y="0"/>
                </a:cubicBezTo>
                <a:close/>
                <a:moveTo>
                  <a:pt x="35878" y="0"/>
                </a:moveTo>
                <a:cubicBezTo>
                  <a:pt x="55693" y="0"/>
                  <a:pt x="71756" y="16063"/>
                  <a:pt x="71756" y="35878"/>
                </a:cubicBezTo>
                <a:cubicBezTo>
                  <a:pt x="71756" y="55693"/>
                  <a:pt x="55693" y="71756"/>
                  <a:pt x="35878" y="71756"/>
                </a:cubicBezTo>
                <a:cubicBezTo>
                  <a:pt x="16063" y="71756"/>
                  <a:pt x="0" y="55693"/>
                  <a:pt x="0" y="35878"/>
                </a:cubicBezTo>
                <a:cubicBezTo>
                  <a:pt x="0" y="16063"/>
                  <a:pt x="16063" y="0"/>
                  <a:pt x="35878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1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11" name="日期占位符 3"/>
          <p:cNvSpPr>
            <a:spLocks noGrp="1"/>
          </p:cNvSpPr>
          <p:nvPr userDrawn="1">
            <p:ph type="dt" sz="half" idx="16385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12" name="页脚占位符 4"/>
          <p:cNvSpPr>
            <a:spLocks noGrp="1"/>
          </p:cNvSpPr>
          <p:nvPr userDrawn="1">
            <p:ph type="ftr" sz="quarter" idx="16386"/>
            <p:custDataLst>
              <p:tags r:id="rId8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13" name="灯片编号占位符 5"/>
          <p:cNvSpPr>
            <a:spLocks noGrp="1"/>
          </p:cNvSpPr>
          <p:nvPr userDrawn="1">
            <p:ph type="sldNum" sz="quarter" idx="16387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1016000" y="1651000"/>
            <a:ext cx="6097058" cy="457200"/>
          </a:xfrm>
          <a:noFill/>
        </p:spPr>
        <p:txBody>
          <a:bodyPr vert="horz"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20XX YEAR</a:t>
            </a:r>
            <a:endParaRPr lang="zh-CN" altLang="en-US" smtClean="0"/>
          </a:p>
        </p:txBody>
      </p:sp>
      <p:sp>
        <p:nvSpPr>
          <p:cNvPr id="6" name="标题 1"/>
          <p:cNvSpPr>
            <a:spLocks noGrp="1"/>
          </p:cNvSpPr>
          <p:nvPr userDrawn="1">
            <p:ph type="ctrTitle" idx="16388" hasCustomPrompt="1"/>
            <p:custDataLst>
              <p:tags r:id="rId11"/>
            </p:custDataLst>
          </p:nvPr>
        </p:nvSpPr>
        <p:spPr>
          <a:xfrm>
            <a:off x="1016000" y="2159000"/>
            <a:ext cx="6352646" cy="2540000"/>
          </a:xfrm>
        </p:spPr>
        <p:txBody>
          <a:bodyPr vert="horz" wrap="square" lIns="0" tIns="0" rIns="0" bIns="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6000" b="1" spc="0">
                <a:latin typeface="+mj-lt"/>
                <a:ea typeface="+mj-lt"/>
              </a:defRPr>
            </a:lvl1pPr>
          </a:lstStyle>
          <a:p>
            <a:r>
              <a:rPr lang="zh-CN" altLang="en-US" dirty="0"/>
              <a:t>单击此处
添加文档标题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 userDrawn="1">
            <p:ph type="body" sz="quarter" idx="16390" hasCustomPrompt="1"/>
            <p:custDataLst>
              <p:tags r:id="rId12"/>
            </p:custDataLst>
          </p:nvPr>
        </p:nvSpPr>
        <p:spPr>
          <a:xfrm>
            <a:off x="1016000" y="4749800"/>
            <a:ext cx="2540882" cy="533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wrap="square"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000" b="1" spc="0">
                <a:solidFill>
                  <a:srgbClr val="FFFFFF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BY WPS</a:t>
            </a:r>
            <a:endParaRPr lang="zh-CN" alt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49_6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2" hasCustomPrompt="1"/>
            <p:custDataLst>
              <p:tags r:id="rId6"/>
            </p:custDataLst>
          </p:nvPr>
        </p:nvSpPr>
        <p:spPr>
          <a:xfrm>
            <a:off x="2743200" y="2133600"/>
            <a:ext cx="914400" cy="914400"/>
          </a:xfrm>
          <a:custGeom>
            <a:avLst/>
            <a:gdLst>
              <a:gd name="connisteX0" fmla="*/ 0 w 914400"/>
              <a:gd name="connsiteY0" fmla="*/ 203200 h 914400"/>
              <a:gd name="connisteX1" fmla="*/ 203200 w 914400"/>
              <a:gd name="connsiteY1" fmla="*/ 0 h 914400"/>
              <a:gd name="connisteX2" fmla="*/ 711200 w 914400"/>
              <a:gd name="connsiteY2" fmla="*/ 0 h 914400"/>
              <a:gd name="connisteX3" fmla="*/ 914400 w 914400"/>
              <a:gd name="connsiteY3" fmla="*/ 203200 h 914400"/>
              <a:gd name="connisteX4" fmla="*/ 914400 w 914400"/>
              <a:gd name="connsiteY4" fmla="*/ 711200 h 914400"/>
              <a:gd name="connisteX5" fmla="*/ 711200 w 914400"/>
              <a:gd name="connsiteY5" fmla="*/ 914400 h 914400"/>
              <a:gd name="connisteX6" fmla="*/ 203200 w 914400"/>
              <a:gd name="connsiteY6" fmla="*/ 914400 h 914400"/>
              <a:gd name="connisteX7" fmla="*/ 0 w 914400"/>
              <a:gd name="connsiteY7" fmla="*/ 711200 h 914400"/>
              <a:gd name="connisteX8" fmla="*/ 0 w 914400"/>
              <a:gd name="connsiteY8" fmla="*/ 203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914400" h="91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711200" y="0"/>
                </a:lnTo>
                <a:cubicBezTo>
                  <a:pt x="823424" y="0"/>
                  <a:pt x="914400" y="90976"/>
                  <a:pt x="914400" y="203200"/>
                </a:cubicBezTo>
                <a:lnTo>
                  <a:pt x="914400" y="711200"/>
                </a:lnTo>
                <a:cubicBezTo>
                  <a:pt x="914400" y="823424"/>
                  <a:pt x="823424" y="914400"/>
                  <a:pt x="711200" y="914400"/>
                </a:cubicBezTo>
                <a:lnTo>
                  <a:pt x="203200" y="914400"/>
                </a:lnTo>
                <a:cubicBezTo>
                  <a:pt x="90976" y="914400"/>
                  <a:pt x="0" y="823424"/>
                  <a:pt x="0" y="71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8" hasCustomPrompt="1"/>
            <p:custDataLst>
              <p:tags r:id="rId7"/>
            </p:custDataLst>
          </p:nvPr>
        </p:nvSpPr>
        <p:spPr>
          <a:xfrm>
            <a:off x="2927350" y="2362200"/>
            <a:ext cx="546100" cy="4572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609600" y="3302000"/>
            <a:ext cx="518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609600" y="3810000"/>
            <a:ext cx="51816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3" hasCustomPrompt="1"/>
            <p:custDataLst>
              <p:tags r:id="rId10"/>
            </p:custDataLst>
          </p:nvPr>
        </p:nvSpPr>
        <p:spPr>
          <a:xfrm>
            <a:off x="8534400" y="2133600"/>
            <a:ext cx="914400" cy="914400"/>
          </a:xfrm>
          <a:custGeom>
            <a:avLst/>
            <a:gdLst>
              <a:gd name="connisteX0" fmla="*/ 0 w 914400"/>
              <a:gd name="connsiteY0" fmla="*/ 203200 h 914400"/>
              <a:gd name="connisteX1" fmla="*/ 203200 w 914400"/>
              <a:gd name="connsiteY1" fmla="*/ 0 h 914400"/>
              <a:gd name="connisteX2" fmla="*/ 711200 w 914400"/>
              <a:gd name="connsiteY2" fmla="*/ 0 h 914400"/>
              <a:gd name="connisteX3" fmla="*/ 914400 w 914400"/>
              <a:gd name="connsiteY3" fmla="*/ 203200 h 914400"/>
              <a:gd name="connisteX4" fmla="*/ 914400 w 914400"/>
              <a:gd name="connsiteY4" fmla="*/ 711200 h 914400"/>
              <a:gd name="connisteX5" fmla="*/ 711200 w 914400"/>
              <a:gd name="connsiteY5" fmla="*/ 914400 h 914400"/>
              <a:gd name="connisteX6" fmla="*/ 203200 w 914400"/>
              <a:gd name="connsiteY6" fmla="*/ 914400 h 914400"/>
              <a:gd name="connisteX7" fmla="*/ 0 w 914400"/>
              <a:gd name="connsiteY7" fmla="*/ 711200 h 914400"/>
              <a:gd name="connisteX8" fmla="*/ 0 w 914400"/>
              <a:gd name="connsiteY8" fmla="*/ 203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914400" h="91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711200" y="0"/>
                </a:lnTo>
                <a:cubicBezTo>
                  <a:pt x="823424" y="0"/>
                  <a:pt x="914400" y="90976"/>
                  <a:pt x="914400" y="203200"/>
                </a:cubicBezTo>
                <a:lnTo>
                  <a:pt x="914400" y="711200"/>
                </a:lnTo>
                <a:cubicBezTo>
                  <a:pt x="914400" y="823424"/>
                  <a:pt x="823424" y="914400"/>
                  <a:pt x="711200" y="914400"/>
                </a:cubicBezTo>
                <a:lnTo>
                  <a:pt x="203200" y="914400"/>
                </a:lnTo>
                <a:cubicBezTo>
                  <a:pt x="90976" y="914400"/>
                  <a:pt x="0" y="823424"/>
                  <a:pt x="0" y="71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91" hasCustomPrompt="1"/>
            <p:custDataLst>
              <p:tags r:id="rId11"/>
            </p:custDataLst>
          </p:nvPr>
        </p:nvSpPr>
        <p:spPr>
          <a:xfrm>
            <a:off x="8718550" y="2362200"/>
            <a:ext cx="546100" cy="4572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02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6400800" y="3302000"/>
            <a:ext cx="518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90" hasCustomPrompt="1"/>
            <p:custDataLst>
              <p:tags r:id="rId13"/>
            </p:custDataLst>
          </p:nvPr>
        </p:nvSpPr>
        <p:spPr>
          <a:xfrm>
            <a:off x="6400800" y="3810000"/>
            <a:ext cx="51816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章节页_1_5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0">
                <a:schemeClr val="bg2">
                  <a:lumMod val="85000"/>
                  <a:lumOff val="15000"/>
                </a:schemeClr>
              </a:gs>
              <a:gs pos="80000">
                <a:schemeClr val="bg2"/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9" name="任意多边形 3"/>
          <p:cNvSpPr/>
          <p:nvPr userDrawn="1">
            <p:custDataLst>
              <p:tags r:id="rId3"/>
            </p:custDataLst>
          </p:nvPr>
        </p:nvSpPr>
        <p:spPr>
          <a:xfrm>
            <a:off x="0" y="2256155"/>
            <a:ext cx="4125595" cy="460184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498" h="7247">
                <a:moveTo>
                  <a:pt x="646" y="0"/>
                </a:moveTo>
                <a:cubicBezTo>
                  <a:pt x="3878" y="0"/>
                  <a:pt x="6498" y="2620"/>
                  <a:pt x="6498" y="5852"/>
                </a:cubicBezTo>
                <a:cubicBezTo>
                  <a:pt x="6498" y="6331"/>
                  <a:pt x="6440" y="6798"/>
                  <a:pt x="6331" y="7244"/>
                </a:cubicBezTo>
                <a:lnTo>
                  <a:pt x="6330" y="7247"/>
                </a:lnTo>
                <a:lnTo>
                  <a:pt x="0" y="7247"/>
                </a:lnTo>
                <a:lnTo>
                  <a:pt x="0" y="35"/>
                </a:lnTo>
                <a:lnTo>
                  <a:pt x="48" y="30"/>
                </a:lnTo>
                <a:cubicBezTo>
                  <a:pt x="244" y="10"/>
                  <a:pt x="444" y="0"/>
                  <a:pt x="646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  <a:alpha val="1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 dirty="0">
              <a:cs typeface="微软雅黑" panose="020B0503020204020204" charset="-122"/>
              <a:sym typeface="+mn-ea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46" t="10001" r="13827" b="3243"/>
          <a:stretch>
            <a:fillRect/>
          </a:stretch>
        </p:blipFill>
        <p:spPr>
          <a:xfrm>
            <a:off x="0" y="381000"/>
            <a:ext cx="5905500" cy="6115050"/>
          </a:xfrm>
          <a:prstGeom prst="rect">
            <a:avLst/>
          </a:prstGeom>
        </p:spPr>
      </p:pic>
      <p:sp>
        <p:nvSpPr>
          <p:cNvPr id="11" name="日期占位符 4"/>
          <p:cNvSpPr>
            <a:spLocks noGrp="1"/>
          </p:cNvSpPr>
          <p:nvPr>
            <p:ph type="dt" sz="half" idx="16385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12" name="页脚占位符 5"/>
          <p:cNvSpPr>
            <a:spLocks noGrp="1"/>
          </p:cNvSpPr>
          <p:nvPr>
            <p:ph type="ftr" sz="quarter" idx="16386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3" name="灯片编号占位符 6"/>
          <p:cNvSpPr>
            <a:spLocks noGrp="1"/>
          </p:cNvSpPr>
          <p:nvPr>
            <p:ph type="sldNum" sz="quarter" idx="16387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1"/>
          <p:cNvSpPr>
            <a:spLocks noGrp="1"/>
          </p:cNvSpPr>
          <p:nvPr>
            <p:ph type="title" idx="16388" hasCustomPrompt="1"/>
            <p:custDataLst>
              <p:tags r:id="rId9"/>
            </p:custDataLst>
          </p:nvPr>
        </p:nvSpPr>
        <p:spPr>
          <a:xfrm>
            <a:off x="4823883" y="3530600"/>
            <a:ext cx="6352117" cy="1524000"/>
          </a:xfrm>
        </p:spPr>
        <p:txBody>
          <a:bodyPr vert="horz" wrap="square" lIns="0" tIns="0" rIns="0" bIns="0" anchor="t">
            <a:normAutofit/>
          </a:bodyPr>
          <a:lstStyle>
            <a:lvl1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800" b="0" spc="0">
                <a:latin typeface="+mj-lt"/>
                <a:ea typeface="+mj-lt"/>
              </a:defRPr>
            </a:lvl1pPr>
          </a:lstStyle>
          <a:p>
            <a:r>
              <a:rPr lang="zh-CN" altLang="en-US" dirty="0"/>
              <a:t>单击此处添加章节标题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6389" hasCustomPrompt="1"/>
            <p:custDataLst>
              <p:tags r:id="rId10"/>
            </p:custDataLst>
          </p:nvPr>
        </p:nvSpPr>
        <p:spPr>
          <a:xfrm>
            <a:off x="9648825" y="1905000"/>
            <a:ext cx="1527175" cy="1524000"/>
          </a:xfrm>
        </p:spPr>
        <p:txBody>
          <a:bodyPr vert="horz" wrap="none" lIns="0" tIns="0" rIns="0" bIns="0" anchor="ctr">
            <a:normAutofit/>
          </a:bodyPr>
          <a:lstStyle>
            <a:lvl1pPr marL="0" indent="0" algn="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7200" b="1" spc="0">
                <a:solidFill>
                  <a:schemeClr val="accent1"/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01</a:t>
            </a:r>
            <a:endParaRPr lang="zh-CN" alt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4_18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idx="16386" hasCustomPrompt="1"/>
            <p:custDataLst>
              <p:tags r:id="rId6"/>
            </p:custDataLst>
          </p:nvPr>
        </p:nvSpPr>
        <p:spPr>
          <a:xfrm>
            <a:off x="609600" y="1524000"/>
            <a:ext cx="345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2" hasCustomPrompt="1"/>
            <p:custDataLst>
              <p:tags r:id="rId7"/>
            </p:custDataLst>
          </p:nvPr>
        </p:nvSpPr>
        <p:spPr>
          <a:xfrm>
            <a:off x="609600" y="2082800"/>
            <a:ext cx="3454400" cy="4165600"/>
          </a:xfrm>
          <a:custGeom>
            <a:avLst/>
            <a:gdLst>
              <a:gd name="connisteX0" fmla="*/ 0 w 3454400"/>
              <a:gd name="connsiteY0" fmla="*/ 203200 h 4165600"/>
              <a:gd name="connisteX1" fmla="*/ 203200 w 3454400"/>
              <a:gd name="connsiteY1" fmla="*/ 0 h 4165600"/>
              <a:gd name="connisteX2" fmla="*/ 3251200 w 3454400"/>
              <a:gd name="connsiteY2" fmla="*/ 0 h 4165600"/>
              <a:gd name="connisteX3" fmla="*/ 3454400 w 3454400"/>
              <a:gd name="connsiteY3" fmla="*/ 203200 h 4165600"/>
              <a:gd name="connisteX4" fmla="*/ 3454400 w 3454400"/>
              <a:gd name="connsiteY4" fmla="*/ 3962400 h 4165600"/>
              <a:gd name="connisteX5" fmla="*/ 3251200 w 3454400"/>
              <a:gd name="connsiteY5" fmla="*/ 4165600 h 4165600"/>
              <a:gd name="connisteX6" fmla="*/ 203200 w 3454400"/>
              <a:gd name="connsiteY6" fmla="*/ 4165600 h 4165600"/>
              <a:gd name="connisteX7" fmla="*/ 0 w 3454400"/>
              <a:gd name="connsiteY7" fmla="*/ 3962400 h 4165600"/>
              <a:gd name="connisteX8" fmla="*/ 0 w 3454400"/>
              <a:gd name="connsiteY8" fmla="*/ 203200 h 4165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165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962400"/>
                </a:lnTo>
                <a:cubicBezTo>
                  <a:pt x="3454400" y="4074624"/>
                  <a:pt x="3363424" y="4165600"/>
                  <a:pt x="3251200" y="4165600"/>
                </a:cubicBezTo>
                <a:lnTo>
                  <a:pt x="203200" y="4165600"/>
                </a:lnTo>
                <a:cubicBezTo>
                  <a:pt x="90976" y="4165600"/>
                  <a:pt x="0" y="4074624"/>
                  <a:pt x="0" y="39624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914400" y="2336800"/>
            <a:ext cx="2844800" cy="3657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8" hasCustomPrompt="1"/>
            <p:custDataLst>
              <p:tags r:id="rId9"/>
            </p:custDataLst>
          </p:nvPr>
        </p:nvSpPr>
        <p:spPr>
          <a:xfrm>
            <a:off x="4368800" y="1524000"/>
            <a:ext cx="345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3" hasCustomPrompt="1"/>
            <p:custDataLst>
              <p:tags r:id="rId10"/>
            </p:custDataLst>
          </p:nvPr>
        </p:nvSpPr>
        <p:spPr>
          <a:xfrm>
            <a:off x="4368800" y="2082800"/>
            <a:ext cx="3454400" cy="4165600"/>
          </a:xfrm>
          <a:custGeom>
            <a:avLst/>
            <a:gdLst>
              <a:gd name="connisteX0" fmla="*/ 0 w 3454400"/>
              <a:gd name="connsiteY0" fmla="*/ 203200 h 4165600"/>
              <a:gd name="connisteX1" fmla="*/ 203200 w 3454400"/>
              <a:gd name="connsiteY1" fmla="*/ 0 h 4165600"/>
              <a:gd name="connisteX2" fmla="*/ 3251200 w 3454400"/>
              <a:gd name="connsiteY2" fmla="*/ 0 h 4165600"/>
              <a:gd name="connisteX3" fmla="*/ 3454400 w 3454400"/>
              <a:gd name="connsiteY3" fmla="*/ 203200 h 4165600"/>
              <a:gd name="connisteX4" fmla="*/ 3454400 w 3454400"/>
              <a:gd name="connsiteY4" fmla="*/ 3962400 h 4165600"/>
              <a:gd name="connisteX5" fmla="*/ 3251200 w 3454400"/>
              <a:gd name="connsiteY5" fmla="*/ 4165600 h 4165600"/>
              <a:gd name="connisteX6" fmla="*/ 203200 w 3454400"/>
              <a:gd name="connsiteY6" fmla="*/ 4165600 h 4165600"/>
              <a:gd name="connisteX7" fmla="*/ 0 w 3454400"/>
              <a:gd name="connsiteY7" fmla="*/ 3962400 h 4165600"/>
              <a:gd name="connisteX8" fmla="*/ 0 w 3454400"/>
              <a:gd name="connsiteY8" fmla="*/ 203200 h 4165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165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962400"/>
                </a:lnTo>
                <a:cubicBezTo>
                  <a:pt x="3454400" y="4074624"/>
                  <a:pt x="3363424" y="4165600"/>
                  <a:pt x="3251200" y="4165600"/>
                </a:cubicBezTo>
                <a:lnTo>
                  <a:pt x="203200" y="4165600"/>
                </a:lnTo>
                <a:cubicBezTo>
                  <a:pt x="90976" y="4165600"/>
                  <a:pt x="0" y="4074624"/>
                  <a:pt x="0" y="39624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9" hasCustomPrompt="1"/>
            <p:custDataLst>
              <p:tags r:id="rId11"/>
            </p:custDataLst>
          </p:nvPr>
        </p:nvSpPr>
        <p:spPr>
          <a:xfrm>
            <a:off x="4673600" y="2336800"/>
            <a:ext cx="2844800" cy="3657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0" hasCustomPrompt="1"/>
            <p:custDataLst>
              <p:tags r:id="rId12"/>
            </p:custDataLst>
          </p:nvPr>
        </p:nvSpPr>
        <p:spPr>
          <a:xfrm>
            <a:off x="8128000" y="1524000"/>
            <a:ext cx="345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装饰  8"/>
          <p:cNvSpPr>
            <a:spLocks noGrp="1"/>
          </p:cNvSpPr>
          <p:nvPr>
            <p:ph type="body" idx="16394" hasCustomPrompt="1"/>
            <p:custDataLst>
              <p:tags r:id="rId13"/>
            </p:custDataLst>
          </p:nvPr>
        </p:nvSpPr>
        <p:spPr>
          <a:xfrm>
            <a:off x="8128000" y="2082800"/>
            <a:ext cx="3454400" cy="4165600"/>
          </a:xfrm>
          <a:custGeom>
            <a:avLst/>
            <a:gdLst>
              <a:gd name="connisteX0" fmla="*/ 0 w 3454400"/>
              <a:gd name="connsiteY0" fmla="*/ 203200 h 4165600"/>
              <a:gd name="connisteX1" fmla="*/ 203200 w 3454400"/>
              <a:gd name="connsiteY1" fmla="*/ 0 h 4165600"/>
              <a:gd name="connisteX2" fmla="*/ 3251200 w 3454400"/>
              <a:gd name="connsiteY2" fmla="*/ 0 h 4165600"/>
              <a:gd name="connisteX3" fmla="*/ 3454400 w 3454400"/>
              <a:gd name="connsiteY3" fmla="*/ 203200 h 4165600"/>
              <a:gd name="connisteX4" fmla="*/ 3454400 w 3454400"/>
              <a:gd name="connsiteY4" fmla="*/ 3962400 h 4165600"/>
              <a:gd name="connisteX5" fmla="*/ 3251200 w 3454400"/>
              <a:gd name="connsiteY5" fmla="*/ 4165600 h 4165600"/>
              <a:gd name="connisteX6" fmla="*/ 203200 w 3454400"/>
              <a:gd name="connsiteY6" fmla="*/ 4165600 h 4165600"/>
              <a:gd name="connisteX7" fmla="*/ 0 w 3454400"/>
              <a:gd name="connsiteY7" fmla="*/ 3962400 h 4165600"/>
              <a:gd name="connisteX8" fmla="*/ 0 w 3454400"/>
              <a:gd name="connsiteY8" fmla="*/ 203200 h 4165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3454400" h="4165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251200" y="0"/>
                </a:lnTo>
                <a:cubicBezTo>
                  <a:pt x="3363424" y="0"/>
                  <a:pt x="3454400" y="90976"/>
                  <a:pt x="3454400" y="203200"/>
                </a:cubicBezTo>
                <a:lnTo>
                  <a:pt x="3454400" y="3962400"/>
                </a:lnTo>
                <a:cubicBezTo>
                  <a:pt x="3454400" y="4074624"/>
                  <a:pt x="3363424" y="4165600"/>
                  <a:pt x="3251200" y="4165600"/>
                </a:cubicBezTo>
                <a:lnTo>
                  <a:pt x="203200" y="4165600"/>
                </a:lnTo>
                <a:cubicBezTo>
                  <a:pt x="90976" y="4165600"/>
                  <a:pt x="0" y="4074624"/>
                  <a:pt x="0" y="39624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1" hasCustomPrompt="1"/>
            <p:custDataLst>
              <p:tags r:id="rId14"/>
            </p:custDataLst>
          </p:nvPr>
        </p:nvSpPr>
        <p:spPr>
          <a:xfrm>
            <a:off x="8432800" y="2336800"/>
            <a:ext cx="2844800" cy="3657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27_20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9144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5" hasCustomPrompt="1"/>
            <p:custDataLst>
              <p:tags r:id="rId6"/>
            </p:custDataLst>
          </p:nvPr>
        </p:nvSpPr>
        <p:spPr>
          <a:xfrm>
            <a:off x="609600" y="1981200"/>
            <a:ext cx="762000" cy="762000"/>
          </a:xfrm>
          <a:custGeom>
            <a:avLst/>
            <a:gdLst>
              <a:gd name="connisteX0" fmla="*/ 0 w 762000"/>
              <a:gd name="connsiteY0" fmla="*/ 203200 h 762000"/>
              <a:gd name="connisteX1" fmla="*/ 203200 w 762000"/>
              <a:gd name="connsiteY1" fmla="*/ 0 h 762000"/>
              <a:gd name="connisteX2" fmla="*/ 558800 w 762000"/>
              <a:gd name="connsiteY2" fmla="*/ 0 h 762000"/>
              <a:gd name="connisteX3" fmla="*/ 762000 w 762000"/>
              <a:gd name="connsiteY3" fmla="*/ 203200 h 762000"/>
              <a:gd name="connisteX4" fmla="*/ 762000 w 762000"/>
              <a:gd name="connsiteY4" fmla="*/ 558800 h 762000"/>
              <a:gd name="connisteX5" fmla="*/ 558800 w 762000"/>
              <a:gd name="connsiteY5" fmla="*/ 762000 h 762000"/>
              <a:gd name="connisteX6" fmla="*/ 203200 w 762000"/>
              <a:gd name="connsiteY6" fmla="*/ 762000 h 762000"/>
              <a:gd name="connisteX7" fmla="*/ 0 w 762000"/>
              <a:gd name="connsiteY7" fmla="*/ 558800 h 762000"/>
              <a:gd name="connisteX8" fmla="*/ 0 w 762000"/>
              <a:gd name="connsiteY8" fmla="*/ 2032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762000" h="76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58800" y="0"/>
                </a:lnTo>
                <a:cubicBezTo>
                  <a:pt x="671024" y="0"/>
                  <a:pt x="762000" y="90976"/>
                  <a:pt x="762000" y="203200"/>
                </a:cubicBezTo>
                <a:lnTo>
                  <a:pt x="762000" y="558800"/>
                </a:lnTo>
                <a:cubicBezTo>
                  <a:pt x="762000" y="671024"/>
                  <a:pt x="671024" y="762000"/>
                  <a:pt x="558800" y="762000"/>
                </a:cubicBezTo>
                <a:lnTo>
                  <a:pt x="203200" y="762000"/>
                </a:lnTo>
                <a:cubicBezTo>
                  <a:pt x="90976" y="762000"/>
                  <a:pt x="0" y="671024"/>
                  <a:pt x="0" y="5588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8" hasCustomPrompt="1"/>
            <p:custDataLst>
              <p:tags r:id="rId7"/>
            </p:custDataLst>
          </p:nvPr>
        </p:nvSpPr>
        <p:spPr>
          <a:xfrm>
            <a:off x="781050" y="2184400"/>
            <a:ext cx="419100" cy="3556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28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1574800" y="1828800"/>
            <a:ext cx="10007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1574800" y="2286000"/>
            <a:ext cx="100076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6" hasCustomPrompt="1"/>
            <p:custDataLst>
              <p:tags r:id="rId10"/>
            </p:custDataLst>
          </p:nvPr>
        </p:nvSpPr>
        <p:spPr>
          <a:xfrm>
            <a:off x="609600" y="3657600"/>
            <a:ext cx="762000" cy="762000"/>
          </a:xfrm>
          <a:custGeom>
            <a:avLst/>
            <a:gdLst>
              <a:gd name="connisteX0" fmla="*/ 0 w 762000"/>
              <a:gd name="connsiteY0" fmla="*/ 203200 h 762000"/>
              <a:gd name="connisteX1" fmla="*/ 203200 w 762000"/>
              <a:gd name="connsiteY1" fmla="*/ 0 h 762000"/>
              <a:gd name="connisteX2" fmla="*/ 558800 w 762000"/>
              <a:gd name="connsiteY2" fmla="*/ 0 h 762000"/>
              <a:gd name="connisteX3" fmla="*/ 762000 w 762000"/>
              <a:gd name="connsiteY3" fmla="*/ 203200 h 762000"/>
              <a:gd name="connisteX4" fmla="*/ 762000 w 762000"/>
              <a:gd name="connsiteY4" fmla="*/ 558800 h 762000"/>
              <a:gd name="connisteX5" fmla="*/ 558800 w 762000"/>
              <a:gd name="connsiteY5" fmla="*/ 762000 h 762000"/>
              <a:gd name="connisteX6" fmla="*/ 203200 w 762000"/>
              <a:gd name="connsiteY6" fmla="*/ 762000 h 762000"/>
              <a:gd name="connisteX7" fmla="*/ 0 w 762000"/>
              <a:gd name="connsiteY7" fmla="*/ 558800 h 762000"/>
              <a:gd name="connisteX8" fmla="*/ 0 w 762000"/>
              <a:gd name="connsiteY8" fmla="*/ 2032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762000" h="76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58800" y="0"/>
                </a:lnTo>
                <a:cubicBezTo>
                  <a:pt x="671024" y="0"/>
                  <a:pt x="762000" y="90976"/>
                  <a:pt x="762000" y="203200"/>
                </a:cubicBezTo>
                <a:lnTo>
                  <a:pt x="762000" y="558800"/>
                </a:lnTo>
                <a:cubicBezTo>
                  <a:pt x="762000" y="671024"/>
                  <a:pt x="671024" y="762000"/>
                  <a:pt x="558800" y="762000"/>
                </a:cubicBezTo>
                <a:lnTo>
                  <a:pt x="203200" y="762000"/>
                </a:lnTo>
                <a:cubicBezTo>
                  <a:pt x="90976" y="762000"/>
                  <a:pt x="0" y="671024"/>
                  <a:pt x="0" y="5588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91" hasCustomPrompt="1"/>
            <p:custDataLst>
              <p:tags r:id="rId11"/>
            </p:custDataLst>
          </p:nvPr>
        </p:nvSpPr>
        <p:spPr>
          <a:xfrm>
            <a:off x="781050" y="3860800"/>
            <a:ext cx="419100" cy="3556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28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02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1574800" y="3505200"/>
            <a:ext cx="10007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90" hasCustomPrompt="1"/>
            <p:custDataLst>
              <p:tags r:id="rId13"/>
            </p:custDataLst>
          </p:nvPr>
        </p:nvSpPr>
        <p:spPr>
          <a:xfrm>
            <a:off x="1574800" y="3962400"/>
            <a:ext cx="100076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397" hasCustomPrompt="1"/>
            <p:custDataLst>
              <p:tags r:id="rId14"/>
            </p:custDataLst>
          </p:nvPr>
        </p:nvSpPr>
        <p:spPr>
          <a:xfrm>
            <a:off x="609600" y="5334000"/>
            <a:ext cx="762000" cy="762000"/>
          </a:xfrm>
          <a:custGeom>
            <a:avLst/>
            <a:gdLst>
              <a:gd name="connisteX0" fmla="*/ 0 w 762000"/>
              <a:gd name="connsiteY0" fmla="*/ 203200 h 762000"/>
              <a:gd name="connisteX1" fmla="*/ 203200 w 762000"/>
              <a:gd name="connsiteY1" fmla="*/ 0 h 762000"/>
              <a:gd name="connisteX2" fmla="*/ 558800 w 762000"/>
              <a:gd name="connsiteY2" fmla="*/ 0 h 762000"/>
              <a:gd name="connisteX3" fmla="*/ 762000 w 762000"/>
              <a:gd name="connsiteY3" fmla="*/ 203200 h 762000"/>
              <a:gd name="connisteX4" fmla="*/ 762000 w 762000"/>
              <a:gd name="connsiteY4" fmla="*/ 558800 h 762000"/>
              <a:gd name="connisteX5" fmla="*/ 558800 w 762000"/>
              <a:gd name="connsiteY5" fmla="*/ 762000 h 762000"/>
              <a:gd name="connisteX6" fmla="*/ 203200 w 762000"/>
              <a:gd name="connsiteY6" fmla="*/ 762000 h 762000"/>
              <a:gd name="connisteX7" fmla="*/ 0 w 762000"/>
              <a:gd name="connsiteY7" fmla="*/ 558800 h 762000"/>
              <a:gd name="connisteX8" fmla="*/ 0 w 762000"/>
              <a:gd name="connsiteY8" fmla="*/ 2032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0" t="0" r="0" b="0"/>
            <a:pathLst>
              <a:path w="762000" h="76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58800" y="0"/>
                </a:lnTo>
                <a:cubicBezTo>
                  <a:pt x="671024" y="0"/>
                  <a:pt x="762000" y="90976"/>
                  <a:pt x="762000" y="203200"/>
                </a:cubicBezTo>
                <a:lnTo>
                  <a:pt x="762000" y="558800"/>
                </a:lnTo>
                <a:cubicBezTo>
                  <a:pt x="762000" y="671024"/>
                  <a:pt x="671024" y="762000"/>
                  <a:pt x="558800" y="762000"/>
                </a:cubicBezTo>
                <a:lnTo>
                  <a:pt x="203200" y="762000"/>
                </a:lnTo>
                <a:cubicBezTo>
                  <a:pt x="90976" y="762000"/>
                  <a:pt x="0" y="671024"/>
                  <a:pt x="0" y="5588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4" hasCustomPrompt="1"/>
            <p:custDataLst>
              <p:tags r:id="rId15"/>
            </p:custDataLst>
          </p:nvPr>
        </p:nvSpPr>
        <p:spPr>
          <a:xfrm>
            <a:off x="781050" y="5537200"/>
            <a:ext cx="419100" cy="3556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28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03</a:t>
            </a:r>
            <a:endParaRPr lang="zh-CN" altLang="en-US" smtClean="0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2" hasCustomPrompt="1"/>
            <p:custDataLst>
              <p:tags r:id="rId16"/>
            </p:custDataLst>
          </p:nvPr>
        </p:nvSpPr>
        <p:spPr>
          <a:xfrm>
            <a:off x="1574800" y="5181600"/>
            <a:ext cx="10007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3" hasCustomPrompt="1"/>
            <p:custDataLst>
              <p:tags r:id="rId17"/>
            </p:custDataLst>
          </p:nvPr>
        </p:nvSpPr>
        <p:spPr>
          <a:xfrm>
            <a:off x="1574800" y="5638800"/>
            <a:ext cx="100076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5_20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idx="16388" hasCustomPrompt="1"/>
            <p:custDataLst>
              <p:tags r:id="rId6"/>
            </p:custDataLst>
          </p:nvPr>
        </p:nvSpPr>
        <p:spPr>
          <a:xfrm>
            <a:off x="622300" y="1701800"/>
            <a:ext cx="1193800" cy="1016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8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2133600" y="1651000"/>
            <a:ext cx="944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2133600" y="2159000"/>
            <a:ext cx="9448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91" hasCustomPrompt="1"/>
            <p:custDataLst>
              <p:tags r:id="rId9"/>
            </p:custDataLst>
          </p:nvPr>
        </p:nvSpPr>
        <p:spPr>
          <a:xfrm>
            <a:off x="622300" y="3378200"/>
            <a:ext cx="1193800" cy="1016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8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02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2133600" y="3327400"/>
            <a:ext cx="944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90" hasCustomPrompt="1"/>
            <p:custDataLst>
              <p:tags r:id="rId11"/>
            </p:custDataLst>
          </p:nvPr>
        </p:nvSpPr>
        <p:spPr>
          <a:xfrm>
            <a:off x="2133600" y="3835400"/>
            <a:ext cx="9448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4" hasCustomPrompt="1"/>
            <p:custDataLst>
              <p:tags r:id="rId12"/>
            </p:custDataLst>
          </p:nvPr>
        </p:nvSpPr>
        <p:spPr>
          <a:xfrm>
            <a:off x="622300" y="5054600"/>
            <a:ext cx="1193800" cy="1016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8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03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92" hasCustomPrompt="1"/>
            <p:custDataLst>
              <p:tags r:id="rId13"/>
            </p:custDataLst>
          </p:nvPr>
        </p:nvSpPr>
        <p:spPr>
          <a:xfrm>
            <a:off x="2133600" y="5003800"/>
            <a:ext cx="944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3" hasCustomPrompt="1"/>
            <p:custDataLst>
              <p:tags r:id="rId14"/>
            </p:custDataLst>
          </p:nvPr>
        </p:nvSpPr>
        <p:spPr>
          <a:xfrm>
            <a:off x="2133600" y="5511800"/>
            <a:ext cx="9448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结束页_1_5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0">
                <a:schemeClr val="bg2">
                  <a:lumMod val="80000"/>
                  <a:lumOff val="20000"/>
                </a:schemeClr>
              </a:gs>
              <a:gs pos="80000">
                <a:schemeClr val="bg2"/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8" name="任意多边形 4"/>
          <p:cNvSpPr/>
          <p:nvPr userDrawn="1">
            <p:custDataLst>
              <p:tags r:id="rId3"/>
            </p:custDataLst>
          </p:nvPr>
        </p:nvSpPr>
        <p:spPr>
          <a:xfrm>
            <a:off x="0" y="2281555"/>
            <a:ext cx="4263234" cy="457644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714" h="7207">
                <a:moveTo>
                  <a:pt x="862" y="0"/>
                </a:moveTo>
                <a:cubicBezTo>
                  <a:pt x="4094" y="0"/>
                  <a:pt x="6714" y="2620"/>
                  <a:pt x="6714" y="5852"/>
                </a:cubicBezTo>
                <a:cubicBezTo>
                  <a:pt x="6714" y="6306"/>
                  <a:pt x="6662" y="6748"/>
                  <a:pt x="6564" y="7173"/>
                </a:cubicBezTo>
                <a:lnTo>
                  <a:pt x="6556" y="7207"/>
                </a:lnTo>
                <a:lnTo>
                  <a:pt x="0" y="7207"/>
                </a:lnTo>
                <a:lnTo>
                  <a:pt x="0" y="63"/>
                </a:lnTo>
                <a:lnTo>
                  <a:pt x="44" y="57"/>
                </a:lnTo>
                <a:cubicBezTo>
                  <a:pt x="311" y="19"/>
                  <a:pt x="584" y="0"/>
                  <a:pt x="862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  <a:alpha val="1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 dirty="0">
              <a:cs typeface="微软雅黑" panose="020B0503020204020204" charset="-122"/>
              <a:sym typeface="+mn-ea"/>
            </a:endParaRPr>
          </a:p>
        </p:txBody>
      </p:sp>
      <p:pic>
        <p:nvPicPr>
          <p:cNvPr id="9" name="图片 8" descr="图形用户界面&#10;&#10;中度可信度描述已自动生成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72" t="6736" r="20428" b="6119"/>
          <a:stretch>
            <a:fillRect/>
          </a:stretch>
        </p:blipFill>
        <p:spPr>
          <a:xfrm flipH="1">
            <a:off x="649293" y="829945"/>
            <a:ext cx="4409440" cy="5184000"/>
          </a:xfrm>
          <a:prstGeom prst="rect">
            <a:avLst/>
          </a:prstGeom>
        </p:spPr>
      </p:pic>
      <p:sp>
        <p:nvSpPr>
          <p:cNvPr id="50" name="任意多边形: 形状 49"/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5457572" y="5688189"/>
            <a:ext cx="1565276" cy="325756"/>
          </a:xfrm>
          <a:custGeom>
            <a:avLst/>
            <a:gdLst>
              <a:gd name="connsiteX0" fmla="*/ 1529398 w 1565276"/>
              <a:gd name="connsiteY0" fmla="*/ 254000 h 325756"/>
              <a:gd name="connsiteX1" fmla="*/ 1565276 w 1565276"/>
              <a:gd name="connsiteY1" fmla="*/ 289878 h 325756"/>
              <a:gd name="connsiteX2" fmla="*/ 1529398 w 1565276"/>
              <a:gd name="connsiteY2" fmla="*/ 325756 h 325756"/>
              <a:gd name="connsiteX3" fmla="*/ 1493520 w 1565276"/>
              <a:gd name="connsiteY3" fmla="*/ 289878 h 325756"/>
              <a:gd name="connsiteX4" fmla="*/ 1529398 w 1565276"/>
              <a:gd name="connsiteY4" fmla="*/ 254000 h 325756"/>
              <a:gd name="connsiteX5" fmla="*/ 1380046 w 1565276"/>
              <a:gd name="connsiteY5" fmla="*/ 254000 h 325756"/>
              <a:gd name="connsiteX6" fmla="*/ 1415924 w 1565276"/>
              <a:gd name="connsiteY6" fmla="*/ 289878 h 325756"/>
              <a:gd name="connsiteX7" fmla="*/ 1380046 w 1565276"/>
              <a:gd name="connsiteY7" fmla="*/ 325756 h 325756"/>
              <a:gd name="connsiteX8" fmla="*/ 1344168 w 1565276"/>
              <a:gd name="connsiteY8" fmla="*/ 289878 h 325756"/>
              <a:gd name="connsiteX9" fmla="*/ 1380046 w 1565276"/>
              <a:gd name="connsiteY9" fmla="*/ 254000 h 325756"/>
              <a:gd name="connsiteX10" fmla="*/ 1230694 w 1565276"/>
              <a:gd name="connsiteY10" fmla="*/ 254000 h 325756"/>
              <a:gd name="connsiteX11" fmla="*/ 1266572 w 1565276"/>
              <a:gd name="connsiteY11" fmla="*/ 289878 h 325756"/>
              <a:gd name="connsiteX12" fmla="*/ 1230694 w 1565276"/>
              <a:gd name="connsiteY12" fmla="*/ 325756 h 325756"/>
              <a:gd name="connsiteX13" fmla="*/ 1194816 w 1565276"/>
              <a:gd name="connsiteY13" fmla="*/ 289878 h 325756"/>
              <a:gd name="connsiteX14" fmla="*/ 1230694 w 1565276"/>
              <a:gd name="connsiteY14" fmla="*/ 254000 h 325756"/>
              <a:gd name="connsiteX15" fmla="*/ 1081342 w 1565276"/>
              <a:gd name="connsiteY15" fmla="*/ 254000 h 325756"/>
              <a:gd name="connsiteX16" fmla="*/ 1117220 w 1565276"/>
              <a:gd name="connsiteY16" fmla="*/ 289878 h 325756"/>
              <a:gd name="connsiteX17" fmla="*/ 1081342 w 1565276"/>
              <a:gd name="connsiteY17" fmla="*/ 325756 h 325756"/>
              <a:gd name="connsiteX18" fmla="*/ 1045464 w 1565276"/>
              <a:gd name="connsiteY18" fmla="*/ 289878 h 325756"/>
              <a:gd name="connsiteX19" fmla="*/ 1081342 w 1565276"/>
              <a:gd name="connsiteY19" fmla="*/ 254000 h 325756"/>
              <a:gd name="connsiteX20" fmla="*/ 931990 w 1565276"/>
              <a:gd name="connsiteY20" fmla="*/ 254000 h 325756"/>
              <a:gd name="connsiteX21" fmla="*/ 967868 w 1565276"/>
              <a:gd name="connsiteY21" fmla="*/ 289878 h 325756"/>
              <a:gd name="connsiteX22" fmla="*/ 931990 w 1565276"/>
              <a:gd name="connsiteY22" fmla="*/ 325756 h 325756"/>
              <a:gd name="connsiteX23" fmla="*/ 896112 w 1565276"/>
              <a:gd name="connsiteY23" fmla="*/ 289878 h 325756"/>
              <a:gd name="connsiteX24" fmla="*/ 931990 w 1565276"/>
              <a:gd name="connsiteY24" fmla="*/ 254000 h 325756"/>
              <a:gd name="connsiteX25" fmla="*/ 782638 w 1565276"/>
              <a:gd name="connsiteY25" fmla="*/ 254000 h 325756"/>
              <a:gd name="connsiteX26" fmla="*/ 818516 w 1565276"/>
              <a:gd name="connsiteY26" fmla="*/ 289878 h 325756"/>
              <a:gd name="connsiteX27" fmla="*/ 782638 w 1565276"/>
              <a:gd name="connsiteY27" fmla="*/ 325756 h 325756"/>
              <a:gd name="connsiteX28" fmla="*/ 746760 w 1565276"/>
              <a:gd name="connsiteY28" fmla="*/ 289878 h 325756"/>
              <a:gd name="connsiteX29" fmla="*/ 782638 w 1565276"/>
              <a:gd name="connsiteY29" fmla="*/ 254000 h 325756"/>
              <a:gd name="connsiteX30" fmla="*/ 633286 w 1565276"/>
              <a:gd name="connsiteY30" fmla="*/ 254000 h 325756"/>
              <a:gd name="connsiteX31" fmla="*/ 669164 w 1565276"/>
              <a:gd name="connsiteY31" fmla="*/ 289878 h 325756"/>
              <a:gd name="connsiteX32" fmla="*/ 633286 w 1565276"/>
              <a:gd name="connsiteY32" fmla="*/ 325756 h 325756"/>
              <a:gd name="connsiteX33" fmla="*/ 597408 w 1565276"/>
              <a:gd name="connsiteY33" fmla="*/ 289878 h 325756"/>
              <a:gd name="connsiteX34" fmla="*/ 633286 w 1565276"/>
              <a:gd name="connsiteY34" fmla="*/ 254000 h 325756"/>
              <a:gd name="connsiteX35" fmla="*/ 483934 w 1565276"/>
              <a:gd name="connsiteY35" fmla="*/ 254000 h 325756"/>
              <a:gd name="connsiteX36" fmla="*/ 519812 w 1565276"/>
              <a:gd name="connsiteY36" fmla="*/ 289878 h 325756"/>
              <a:gd name="connsiteX37" fmla="*/ 483934 w 1565276"/>
              <a:gd name="connsiteY37" fmla="*/ 325756 h 325756"/>
              <a:gd name="connsiteX38" fmla="*/ 448056 w 1565276"/>
              <a:gd name="connsiteY38" fmla="*/ 289878 h 325756"/>
              <a:gd name="connsiteX39" fmla="*/ 483934 w 1565276"/>
              <a:gd name="connsiteY39" fmla="*/ 254000 h 325756"/>
              <a:gd name="connsiteX40" fmla="*/ 334582 w 1565276"/>
              <a:gd name="connsiteY40" fmla="*/ 254000 h 325756"/>
              <a:gd name="connsiteX41" fmla="*/ 370460 w 1565276"/>
              <a:gd name="connsiteY41" fmla="*/ 289878 h 325756"/>
              <a:gd name="connsiteX42" fmla="*/ 334582 w 1565276"/>
              <a:gd name="connsiteY42" fmla="*/ 325756 h 325756"/>
              <a:gd name="connsiteX43" fmla="*/ 298704 w 1565276"/>
              <a:gd name="connsiteY43" fmla="*/ 289878 h 325756"/>
              <a:gd name="connsiteX44" fmla="*/ 334582 w 1565276"/>
              <a:gd name="connsiteY44" fmla="*/ 254000 h 325756"/>
              <a:gd name="connsiteX45" fmla="*/ 185230 w 1565276"/>
              <a:gd name="connsiteY45" fmla="*/ 254000 h 325756"/>
              <a:gd name="connsiteX46" fmla="*/ 221108 w 1565276"/>
              <a:gd name="connsiteY46" fmla="*/ 289878 h 325756"/>
              <a:gd name="connsiteX47" fmla="*/ 185230 w 1565276"/>
              <a:gd name="connsiteY47" fmla="*/ 325756 h 325756"/>
              <a:gd name="connsiteX48" fmla="*/ 149352 w 1565276"/>
              <a:gd name="connsiteY48" fmla="*/ 289878 h 325756"/>
              <a:gd name="connsiteX49" fmla="*/ 185230 w 1565276"/>
              <a:gd name="connsiteY49" fmla="*/ 254000 h 325756"/>
              <a:gd name="connsiteX50" fmla="*/ 35878 w 1565276"/>
              <a:gd name="connsiteY50" fmla="*/ 254000 h 325756"/>
              <a:gd name="connsiteX51" fmla="*/ 71756 w 1565276"/>
              <a:gd name="connsiteY51" fmla="*/ 289878 h 325756"/>
              <a:gd name="connsiteX52" fmla="*/ 35878 w 1565276"/>
              <a:gd name="connsiteY52" fmla="*/ 325756 h 325756"/>
              <a:gd name="connsiteX53" fmla="*/ 0 w 1565276"/>
              <a:gd name="connsiteY53" fmla="*/ 289878 h 325756"/>
              <a:gd name="connsiteX54" fmla="*/ 35878 w 1565276"/>
              <a:gd name="connsiteY54" fmla="*/ 254000 h 325756"/>
              <a:gd name="connsiteX55" fmla="*/ 1529398 w 1565276"/>
              <a:gd name="connsiteY55" fmla="*/ 127000 h 325756"/>
              <a:gd name="connsiteX56" fmla="*/ 1565276 w 1565276"/>
              <a:gd name="connsiteY56" fmla="*/ 162878 h 325756"/>
              <a:gd name="connsiteX57" fmla="*/ 1529398 w 1565276"/>
              <a:gd name="connsiteY57" fmla="*/ 198756 h 325756"/>
              <a:gd name="connsiteX58" fmla="*/ 1493520 w 1565276"/>
              <a:gd name="connsiteY58" fmla="*/ 162878 h 325756"/>
              <a:gd name="connsiteX59" fmla="*/ 1529398 w 1565276"/>
              <a:gd name="connsiteY59" fmla="*/ 127000 h 325756"/>
              <a:gd name="connsiteX60" fmla="*/ 1380046 w 1565276"/>
              <a:gd name="connsiteY60" fmla="*/ 127000 h 325756"/>
              <a:gd name="connsiteX61" fmla="*/ 1415924 w 1565276"/>
              <a:gd name="connsiteY61" fmla="*/ 162878 h 325756"/>
              <a:gd name="connsiteX62" fmla="*/ 1380046 w 1565276"/>
              <a:gd name="connsiteY62" fmla="*/ 198756 h 325756"/>
              <a:gd name="connsiteX63" fmla="*/ 1344168 w 1565276"/>
              <a:gd name="connsiteY63" fmla="*/ 162878 h 325756"/>
              <a:gd name="connsiteX64" fmla="*/ 1380046 w 1565276"/>
              <a:gd name="connsiteY64" fmla="*/ 127000 h 325756"/>
              <a:gd name="connsiteX65" fmla="*/ 1230694 w 1565276"/>
              <a:gd name="connsiteY65" fmla="*/ 127000 h 325756"/>
              <a:gd name="connsiteX66" fmla="*/ 1266572 w 1565276"/>
              <a:gd name="connsiteY66" fmla="*/ 162878 h 325756"/>
              <a:gd name="connsiteX67" fmla="*/ 1230694 w 1565276"/>
              <a:gd name="connsiteY67" fmla="*/ 198756 h 325756"/>
              <a:gd name="connsiteX68" fmla="*/ 1194816 w 1565276"/>
              <a:gd name="connsiteY68" fmla="*/ 162878 h 325756"/>
              <a:gd name="connsiteX69" fmla="*/ 1230694 w 1565276"/>
              <a:gd name="connsiteY69" fmla="*/ 127000 h 325756"/>
              <a:gd name="connsiteX70" fmla="*/ 1081342 w 1565276"/>
              <a:gd name="connsiteY70" fmla="*/ 127000 h 325756"/>
              <a:gd name="connsiteX71" fmla="*/ 1117220 w 1565276"/>
              <a:gd name="connsiteY71" fmla="*/ 162878 h 325756"/>
              <a:gd name="connsiteX72" fmla="*/ 1081342 w 1565276"/>
              <a:gd name="connsiteY72" fmla="*/ 198756 h 325756"/>
              <a:gd name="connsiteX73" fmla="*/ 1045464 w 1565276"/>
              <a:gd name="connsiteY73" fmla="*/ 162878 h 325756"/>
              <a:gd name="connsiteX74" fmla="*/ 1081342 w 1565276"/>
              <a:gd name="connsiteY74" fmla="*/ 127000 h 325756"/>
              <a:gd name="connsiteX75" fmla="*/ 931990 w 1565276"/>
              <a:gd name="connsiteY75" fmla="*/ 127000 h 325756"/>
              <a:gd name="connsiteX76" fmla="*/ 967868 w 1565276"/>
              <a:gd name="connsiteY76" fmla="*/ 162878 h 325756"/>
              <a:gd name="connsiteX77" fmla="*/ 931990 w 1565276"/>
              <a:gd name="connsiteY77" fmla="*/ 198756 h 325756"/>
              <a:gd name="connsiteX78" fmla="*/ 896112 w 1565276"/>
              <a:gd name="connsiteY78" fmla="*/ 162878 h 325756"/>
              <a:gd name="connsiteX79" fmla="*/ 931990 w 1565276"/>
              <a:gd name="connsiteY79" fmla="*/ 127000 h 325756"/>
              <a:gd name="connsiteX80" fmla="*/ 782638 w 1565276"/>
              <a:gd name="connsiteY80" fmla="*/ 127000 h 325756"/>
              <a:gd name="connsiteX81" fmla="*/ 818516 w 1565276"/>
              <a:gd name="connsiteY81" fmla="*/ 162878 h 325756"/>
              <a:gd name="connsiteX82" fmla="*/ 782638 w 1565276"/>
              <a:gd name="connsiteY82" fmla="*/ 198756 h 325756"/>
              <a:gd name="connsiteX83" fmla="*/ 746760 w 1565276"/>
              <a:gd name="connsiteY83" fmla="*/ 162878 h 325756"/>
              <a:gd name="connsiteX84" fmla="*/ 782638 w 1565276"/>
              <a:gd name="connsiteY84" fmla="*/ 127000 h 325756"/>
              <a:gd name="connsiteX85" fmla="*/ 633286 w 1565276"/>
              <a:gd name="connsiteY85" fmla="*/ 127000 h 325756"/>
              <a:gd name="connsiteX86" fmla="*/ 669164 w 1565276"/>
              <a:gd name="connsiteY86" fmla="*/ 162878 h 325756"/>
              <a:gd name="connsiteX87" fmla="*/ 633286 w 1565276"/>
              <a:gd name="connsiteY87" fmla="*/ 198756 h 325756"/>
              <a:gd name="connsiteX88" fmla="*/ 597408 w 1565276"/>
              <a:gd name="connsiteY88" fmla="*/ 162878 h 325756"/>
              <a:gd name="connsiteX89" fmla="*/ 633286 w 1565276"/>
              <a:gd name="connsiteY89" fmla="*/ 127000 h 325756"/>
              <a:gd name="connsiteX90" fmla="*/ 483934 w 1565276"/>
              <a:gd name="connsiteY90" fmla="*/ 127000 h 325756"/>
              <a:gd name="connsiteX91" fmla="*/ 519812 w 1565276"/>
              <a:gd name="connsiteY91" fmla="*/ 162878 h 325756"/>
              <a:gd name="connsiteX92" fmla="*/ 483934 w 1565276"/>
              <a:gd name="connsiteY92" fmla="*/ 198756 h 325756"/>
              <a:gd name="connsiteX93" fmla="*/ 448056 w 1565276"/>
              <a:gd name="connsiteY93" fmla="*/ 162878 h 325756"/>
              <a:gd name="connsiteX94" fmla="*/ 483934 w 1565276"/>
              <a:gd name="connsiteY94" fmla="*/ 127000 h 325756"/>
              <a:gd name="connsiteX95" fmla="*/ 334582 w 1565276"/>
              <a:gd name="connsiteY95" fmla="*/ 127000 h 325756"/>
              <a:gd name="connsiteX96" fmla="*/ 370460 w 1565276"/>
              <a:gd name="connsiteY96" fmla="*/ 162878 h 325756"/>
              <a:gd name="connsiteX97" fmla="*/ 334582 w 1565276"/>
              <a:gd name="connsiteY97" fmla="*/ 198756 h 325756"/>
              <a:gd name="connsiteX98" fmla="*/ 298704 w 1565276"/>
              <a:gd name="connsiteY98" fmla="*/ 162878 h 325756"/>
              <a:gd name="connsiteX99" fmla="*/ 334582 w 1565276"/>
              <a:gd name="connsiteY99" fmla="*/ 127000 h 325756"/>
              <a:gd name="connsiteX100" fmla="*/ 185230 w 1565276"/>
              <a:gd name="connsiteY100" fmla="*/ 127000 h 325756"/>
              <a:gd name="connsiteX101" fmla="*/ 221108 w 1565276"/>
              <a:gd name="connsiteY101" fmla="*/ 162878 h 325756"/>
              <a:gd name="connsiteX102" fmla="*/ 185230 w 1565276"/>
              <a:gd name="connsiteY102" fmla="*/ 198756 h 325756"/>
              <a:gd name="connsiteX103" fmla="*/ 149352 w 1565276"/>
              <a:gd name="connsiteY103" fmla="*/ 162878 h 325756"/>
              <a:gd name="connsiteX104" fmla="*/ 185230 w 1565276"/>
              <a:gd name="connsiteY104" fmla="*/ 127000 h 325756"/>
              <a:gd name="connsiteX105" fmla="*/ 35878 w 1565276"/>
              <a:gd name="connsiteY105" fmla="*/ 127000 h 325756"/>
              <a:gd name="connsiteX106" fmla="*/ 71756 w 1565276"/>
              <a:gd name="connsiteY106" fmla="*/ 162878 h 325756"/>
              <a:gd name="connsiteX107" fmla="*/ 35878 w 1565276"/>
              <a:gd name="connsiteY107" fmla="*/ 198756 h 325756"/>
              <a:gd name="connsiteX108" fmla="*/ 0 w 1565276"/>
              <a:gd name="connsiteY108" fmla="*/ 162878 h 325756"/>
              <a:gd name="connsiteX109" fmla="*/ 35878 w 1565276"/>
              <a:gd name="connsiteY109" fmla="*/ 127000 h 325756"/>
              <a:gd name="connsiteX110" fmla="*/ 1529398 w 1565276"/>
              <a:gd name="connsiteY110" fmla="*/ 0 h 325756"/>
              <a:gd name="connsiteX111" fmla="*/ 1565276 w 1565276"/>
              <a:gd name="connsiteY111" fmla="*/ 35878 h 325756"/>
              <a:gd name="connsiteX112" fmla="*/ 1529398 w 1565276"/>
              <a:gd name="connsiteY112" fmla="*/ 71756 h 325756"/>
              <a:gd name="connsiteX113" fmla="*/ 1493520 w 1565276"/>
              <a:gd name="connsiteY113" fmla="*/ 35878 h 325756"/>
              <a:gd name="connsiteX114" fmla="*/ 1529398 w 1565276"/>
              <a:gd name="connsiteY114" fmla="*/ 0 h 325756"/>
              <a:gd name="connsiteX115" fmla="*/ 1380046 w 1565276"/>
              <a:gd name="connsiteY115" fmla="*/ 0 h 325756"/>
              <a:gd name="connsiteX116" fmla="*/ 1415924 w 1565276"/>
              <a:gd name="connsiteY116" fmla="*/ 35878 h 325756"/>
              <a:gd name="connsiteX117" fmla="*/ 1380046 w 1565276"/>
              <a:gd name="connsiteY117" fmla="*/ 71756 h 325756"/>
              <a:gd name="connsiteX118" fmla="*/ 1344168 w 1565276"/>
              <a:gd name="connsiteY118" fmla="*/ 35878 h 325756"/>
              <a:gd name="connsiteX119" fmla="*/ 1380046 w 1565276"/>
              <a:gd name="connsiteY119" fmla="*/ 0 h 325756"/>
              <a:gd name="connsiteX120" fmla="*/ 1230694 w 1565276"/>
              <a:gd name="connsiteY120" fmla="*/ 0 h 325756"/>
              <a:gd name="connsiteX121" fmla="*/ 1266572 w 1565276"/>
              <a:gd name="connsiteY121" fmla="*/ 35878 h 325756"/>
              <a:gd name="connsiteX122" fmla="*/ 1230694 w 1565276"/>
              <a:gd name="connsiteY122" fmla="*/ 71756 h 325756"/>
              <a:gd name="connsiteX123" fmla="*/ 1194816 w 1565276"/>
              <a:gd name="connsiteY123" fmla="*/ 35878 h 325756"/>
              <a:gd name="connsiteX124" fmla="*/ 1230694 w 1565276"/>
              <a:gd name="connsiteY124" fmla="*/ 0 h 325756"/>
              <a:gd name="connsiteX125" fmla="*/ 1081342 w 1565276"/>
              <a:gd name="connsiteY125" fmla="*/ 0 h 325756"/>
              <a:gd name="connsiteX126" fmla="*/ 1117220 w 1565276"/>
              <a:gd name="connsiteY126" fmla="*/ 35878 h 325756"/>
              <a:gd name="connsiteX127" fmla="*/ 1081342 w 1565276"/>
              <a:gd name="connsiteY127" fmla="*/ 71756 h 325756"/>
              <a:gd name="connsiteX128" fmla="*/ 1045464 w 1565276"/>
              <a:gd name="connsiteY128" fmla="*/ 35878 h 325756"/>
              <a:gd name="connsiteX129" fmla="*/ 1081342 w 1565276"/>
              <a:gd name="connsiteY129" fmla="*/ 0 h 325756"/>
              <a:gd name="connsiteX130" fmla="*/ 931990 w 1565276"/>
              <a:gd name="connsiteY130" fmla="*/ 0 h 325756"/>
              <a:gd name="connsiteX131" fmla="*/ 967868 w 1565276"/>
              <a:gd name="connsiteY131" fmla="*/ 35878 h 325756"/>
              <a:gd name="connsiteX132" fmla="*/ 931990 w 1565276"/>
              <a:gd name="connsiteY132" fmla="*/ 71756 h 325756"/>
              <a:gd name="connsiteX133" fmla="*/ 896112 w 1565276"/>
              <a:gd name="connsiteY133" fmla="*/ 35878 h 325756"/>
              <a:gd name="connsiteX134" fmla="*/ 931990 w 1565276"/>
              <a:gd name="connsiteY134" fmla="*/ 0 h 325756"/>
              <a:gd name="connsiteX135" fmla="*/ 782638 w 1565276"/>
              <a:gd name="connsiteY135" fmla="*/ 0 h 325756"/>
              <a:gd name="connsiteX136" fmla="*/ 818516 w 1565276"/>
              <a:gd name="connsiteY136" fmla="*/ 35878 h 325756"/>
              <a:gd name="connsiteX137" fmla="*/ 782638 w 1565276"/>
              <a:gd name="connsiteY137" fmla="*/ 71756 h 325756"/>
              <a:gd name="connsiteX138" fmla="*/ 746760 w 1565276"/>
              <a:gd name="connsiteY138" fmla="*/ 35878 h 325756"/>
              <a:gd name="connsiteX139" fmla="*/ 782638 w 1565276"/>
              <a:gd name="connsiteY139" fmla="*/ 0 h 325756"/>
              <a:gd name="connsiteX140" fmla="*/ 633286 w 1565276"/>
              <a:gd name="connsiteY140" fmla="*/ 0 h 325756"/>
              <a:gd name="connsiteX141" fmla="*/ 669164 w 1565276"/>
              <a:gd name="connsiteY141" fmla="*/ 35878 h 325756"/>
              <a:gd name="connsiteX142" fmla="*/ 633286 w 1565276"/>
              <a:gd name="connsiteY142" fmla="*/ 71756 h 325756"/>
              <a:gd name="connsiteX143" fmla="*/ 597408 w 1565276"/>
              <a:gd name="connsiteY143" fmla="*/ 35878 h 325756"/>
              <a:gd name="connsiteX144" fmla="*/ 633286 w 1565276"/>
              <a:gd name="connsiteY144" fmla="*/ 0 h 325756"/>
              <a:gd name="connsiteX145" fmla="*/ 483934 w 1565276"/>
              <a:gd name="connsiteY145" fmla="*/ 0 h 325756"/>
              <a:gd name="connsiteX146" fmla="*/ 519812 w 1565276"/>
              <a:gd name="connsiteY146" fmla="*/ 35878 h 325756"/>
              <a:gd name="connsiteX147" fmla="*/ 483934 w 1565276"/>
              <a:gd name="connsiteY147" fmla="*/ 71756 h 325756"/>
              <a:gd name="connsiteX148" fmla="*/ 448056 w 1565276"/>
              <a:gd name="connsiteY148" fmla="*/ 35878 h 325756"/>
              <a:gd name="connsiteX149" fmla="*/ 483934 w 1565276"/>
              <a:gd name="connsiteY149" fmla="*/ 0 h 325756"/>
              <a:gd name="connsiteX150" fmla="*/ 334582 w 1565276"/>
              <a:gd name="connsiteY150" fmla="*/ 0 h 325756"/>
              <a:gd name="connsiteX151" fmla="*/ 370460 w 1565276"/>
              <a:gd name="connsiteY151" fmla="*/ 35878 h 325756"/>
              <a:gd name="connsiteX152" fmla="*/ 334582 w 1565276"/>
              <a:gd name="connsiteY152" fmla="*/ 71756 h 325756"/>
              <a:gd name="connsiteX153" fmla="*/ 298704 w 1565276"/>
              <a:gd name="connsiteY153" fmla="*/ 35878 h 325756"/>
              <a:gd name="connsiteX154" fmla="*/ 334582 w 1565276"/>
              <a:gd name="connsiteY154" fmla="*/ 0 h 325756"/>
              <a:gd name="connsiteX155" fmla="*/ 185230 w 1565276"/>
              <a:gd name="connsiteY155" fmla="*/ 0 h 325756"/>
              <a:gd name="connsiteX156" fmla="*/ 221108 w 1565276"/>
              <a:gd name="connsiteY156" fmla="*/ 35878 h 325756"/>
              <a:gd name="connsiteX157" fmla="*/ 185230 w 1565276"/>
              <a:gd name="connsiteY157" fmla="*/ 71756 h 325756"/>
              <a:gd name="connsiteX158" fmla="*/ 149352 w 1565276"/>
              <a:gd name="connsiteY158" fmla="*/ 35878 h 325756"/>
              <a:gd name="connsiteX159" fmla="*/ 185230 w 1565276"/>
              <a:gd name="connsiteY159" fmla="*/ 0 h 325756"/>
              <a:gd name="connsiteX160" fmla="*/ 35878 w 1565276"/>
              <a:gd name="connsiteY160" fmla="*/ 0 h 325756"/>
              <a:gd name="connsiteX161" fmla="*/ 71756 w 1565276"/>
              <a:gd name="connsiteY161" fmla="*/ 35878 h 325756"/>
              <a:gd name="connsiteX162" fmla="*/ 35878 w 1565276"/>
              <a:gd name="connsiteY162" fmla="*/ 71756 h 325756"/>
              <a:gd name="connsiteX163" fmla="*/ 0 w 1565276"/>
              <a:gd name="connsiteY163" fmla="*/ 35878 h 325756"/>
              <a:gd name="connsiteX164" fmla="*/ 35878 w 1565276"/>
              <a:gd name="connsiteY164" fmla="*/ 0 h 325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</a:cxnLst>
            <a:rect l="l" t="t" r="r" b="b"/>
            <a:pathLst>
              <a:path w="1565276" h="325756">
                <a:moveTo>
                  <a:pt x="1529398" y="254000"/>
                </a:moveTo>
                <a:cubicBezTo>
                  <a:pt x="1549213" y="254000"/>
                  <a:pt x="1565276" y="270063"/>
                  <a:pt x="1565276" y="289878"/>
                </a:cubicBezTo>
                <a:cubicBezTo>
                  <a:pt x="1565276" y="309693"/>
                  <a:pt x="1549213" y="325756"/>
                  <a:pt x="1529398" y="325756"/>
                </a:cubicBezTo>
                <a:cubicBezTo>
                  <a:pt x="1509583" y="325756"/>
                  <a:pt x="1493520" y="309693"/>
                  <a:pt x="1493520" y="289878"/>
                </a:cubicBezTo>
                <a:cubicBezTo>
                  <a:pt x="1493520" y="270063"/>
                  <a:pt x="1509583" y="254000"/>
                  <a:pt x="1529398" y="254000"/>
                </a:cubicBezTo>
                <a:close/>
                <a:moveTo>
                  <a:pt x="1380046" y="254000"/>
                </a:moveTo>
                <a:cubicBezTo>
                  <a:pt x="1399861" y="254000"/>
                  <a:pt x="1415924" y="270063"/>
                  <a:pt x="1415924" y="289878"/>
                </a:cubicBezTo>
                <a:cubicBezTo>
                  <a:pt x="1415924" y="309693"/>
                  <a:pt x="1399861" y="325756"/>
                  <a:pt x="1380046" y="325756"/>
                </a:cubicBezTo>
                <a:cubicBezTo>
                  <a:pt x="1360231" y="325756"/>
                  <a:pt x="1344168" y="309693"/>
                  <a:pt x="1344168" y="289878"/>
                </a:cubicBezTo>
                <a:cubicBezTo>
                  <a:pt x="1344168" y="270063"/>
                  <a:pt x="1360231" y="254000"/>
                  <a:pt x="1380046" y="254000"/>
                </a:cubicBezTo>
                <a:close/>
                <a:moveTo>
                  <a:pt x="1230694" y="254000"/>
                </a:moveTo>
                <a:cubicBezTo>
                  <a:pt x="1250509" y="254000"/>
                  <a:pt x="1266572" y="270063"/>
                  <a:pt x="1266572" y="289878"/>
                </a:cubicBezTo>
                <a:cubicBezTo>
                  <a:pt x="1266572" y="309693"/>
                  <a:pt x="1250509" y="325756"/>
                  <a:pt x="1230694" y="325756"/>
                </a:cubicBezTo>
                <a:cubicBezTo>
                  <a:pt x="1210879" y="325756"/>
                  <a:pt x="1194816" y="309693"/>
                  <a:pt x="1194816" y="289878"/>
                </a:cubicBezTo>
                <a:cubicBezTo>
                  <a:pt x="1194816" y="270063"/>
                  <a:pt x="1210879" y="254000"/>
                  <a:pt x="1230694" y="254000"/>
                </a:cubicBezTo>
                <a:close/>
                <a:moveTo>
                  <a:pt x="1081342" y="254000"/>
                </a:moveTo>
                <a:cubicBezTo>
                  <a:pt x="1101157" y="254000"/>
                  <a:pt x="1117220" y="270063"/>
                  <a:pt x="1117220" y="289878"/>
                </a:cubicBezTo>
                <a:cubicBezTo>
                  <a:pt x="1117220" y="309693"/>
                  <a:pt x="1101157" y="325756"/>
                  <a:pt x="1081342" y="325756"/>
                </a:cubicBezTo>
                <a:cubicBezTo>
                  <a:pt x="1061527" y="325756"/>
                  <a:pt x="1045464" y="309693"/>
                  <a:pt x="1045464" y="289878"/>
                </a:cubicBezTo>
                <a:cubicBezTo>
                  <a:pt x="1045464" y="270063"/>
                  <a:pt x="1061527" y="254000"/>
                  <a:pt x="1081342" y="254000"/>
                </a:cubicBezTo>
                <a:close/>
                <a:moveTo>
                  <a:pt x="931990" y="254000"/>
                </a:moveTo>
                <a:cubicBezTo>
                  <a:pt x="951805" y="254000"/>
                  <a:pt x="967868" y="270063"/>
                  <a:pt x="967868" y="289878"/>
                </a:cubicBezTo>
                <a:cubicBezTo>
                  <a:pt x="967868" y="309693"/>
                  <a:pt x="951805" y="325756"/>
                  <a:pt x="931990" y="325756"/>
                </a:cubicBezTo>
                <a:cubicBezTo>
                  <a:pt x="912175" y="325756"/>
                  <a:pt x="896112" y="309693"/>
                  <a:pt x="896112" y="289878"/>
                </a:cubicBezTo>
                <a:cubicBezTo>
                  <a:pt x="896112" y="270063"/>
                  <a:pt x="912175" y="254000"/>
                  <a:pt x="931990" y="254000"/>
                </a:cubicBezTo>
                <a:close/>
                <a:moveTo>
                  <a:pt x="782638" y="254000"/>
                </a:moveTo>
                <a:cubicBezTo>
                  <a:pt x="802453" y="254000"/>
                  <a:pt x="818516" y="270063"/>
                  <a:pt x="818516" y="289878"/>
                </a:cubicBezTo>
                <a:cubicBezTo>
                  <a:pt x="818516" y="309693"/>
                  <a:pt x="802453" y="325756"/>
                  <a:pt x="782638" y="325756"/>
                </a:cubicBezTo>
                <a:cubicBezTo>
                  <a:pt x="762823" y="325756"/>
                  <a:pt x="746760" y="309693"/>
                  <a:pt x="746760" y="289878"/>
                </a:cubicBezTo>
                <a:cubicBezTo>
                  <a:pt x="746760" y="270063"/>
                  <a:pt x="762823" y="254000"/>
                  <a:pt x="782638" y="254000"/>
                </a:cubicBezTo>
                <a:close/>
                <a:moveTo>
                  <a:pt x="633286" y="254000"/>
                </a:moveTo>
                <a:cubicBezTo>
                  <a:pt x="653101" y="254000"/>
                  <a:pt x="669164" y="270063"/>
                  <a:pt x="669164" y="289878"/>
                </a:cubicBezTo>
                <a:cubicBezTo>
                  <a:pt x="669164" y="309693"/>
                  <a:pt x="653101" y="325756"/>
                  <a:pt x="633286" y="325756"/>
                </a:cubicBezTo>
                <a:cubicBezTo>
                  <a:pt x="613471" y="325756"/>
                  <a:pt x="597408" y="309693"/>
                  <a:pt x="597408" y="289878"/>
                </a:cubicBezTo>
                <a:cubicBezTo>
                  <a:pt x="597408" y="270063"/>
                  <a:pt x="613471" y="254000"/>
                  <a:pt x="633286" y="254000"/>
                </a:cubicBezTo>
                <a:close/>
                <a:moveTo>
                  <a:pt x="483934" y="254000"/>
                </a:moveTo>
                <a:cubicBezTo>
                  <a:pt x="503749" y="254000"/>
                  <a:pt x="519812" y="270063"/>
                  <a:pt x="519812" y="289878"/>
                </a:cubicBezTo>
                <a:cubicBezTo>
                  <a:pt x="519812" y="309693"/>
                  <a:pt x="503749" y="325756"/>
                  <a:pt x="483934" y="325756"/>
                </a:cubicBezTo>
                <a:cubicBezTo>
                  <a:pt x="464119" y="325756"/>
                  <a:pt x="448056" y="309693"/>
                  <a:pt x="448056" y="289878"/>
                </a:cubicBezTo>
                <a:cubicBezTo>
                  <a:pt x="448056" y="270063"/>
                  <a:pt x="464119" y="254000"/>
                  <a:pt x="483934" y="254000"/>
                </a:cubicBezTo>
                <a:close/>
                <a:moveTo>
                  <a:pt x="334582" y="254000"/>
                </a:moveTo>
                <a:cubicBezTo>
                  <a:pt x="354397" y="254000"/>
                  <a:pt x="370460" y="270063"/>
                  <a:pt x="370460" y="289878"/>
                </a:cubicBezTo>
                <a:cubicBezTo>
                  <a:pt x="370460" y="309693"/>
                  <a:pt x="354397" y="325756"/>
                  <a:pt x="334582" y="325756"/>
                </a:cubicBezTo>
                <a:cubicBezTo>
                  <a:pt x="314767" y="325756"/>
                  <a:pt x="298704" y="309693"/>
                  <a:pt x="298704" y="289878"/>
                </a:cubicBezTo>
                <a:cubicBezTo>
                  <a:pt x="298704" y="270063"/>
                  <a:pt x="314767" y="254000"/>
                  <a:pt x="334582" y="254000"/>
                </a:cubicBezTo>
                <a:close/>
                <a:moveTo>
                  <a:pt x="185230" y="254000"/>
                </a:moveTo>
                <a:cubicBezTo>
                  <a:pt x="205045" y="254000"/>
                  <a:pt x="221108" y="270063"/>
                  <a:pt x="221108" y="289878"/>
                </a:cubicBezTo>
                <a:cubicBezTo>
                  <a:pt x="221108" y="309693"/>
                  <a:pt x="205045" y="325756"/>
                  <a:pt x="185230" y="325756"/>
                </a:cubicBezTo>
                <a:cubicBezTo>
                  <a:pt x="165415" y="325756"/>
                  <a:pt x="149352" y="309693"/>
                  <a:pt x="149352" y="289878"/>
                </a:cubicBezTo>
                <a:cubicBezTo>
                  <a:pt x="149352" y="270063"/>
                  <a:pt x="165415" y="254000"/>
                  <a:pt x="185230" y="254000"/>
                </a:cubicBezTo>
                <a:close/>
                <a:moveTo>
                  <a:pt x="35878" y="254000"/>
                </a:moveTo>
                <a:cubicBezTo>
                  <a:pt x="55693" y="254000"/>
                  <a:pt x="71756" y="270063"/>
                  <a:pt x="71756" y="289878"/>
                </a:cubicBezTo>
                <a:cubicBezTo>
                  <a:pt x="71756" y="309693"/>
                  <a:pt x="55693" y="325756"/>
                  <a:pt x="35878" y="325756"/>
                </a:cubicBezTo>
                <a:cubicBezTo>
                  <a:pt x="16063" y="325756"/>
                  <a:pt x="0" y="309693"/>
                  <a:pt x="0" y="289878"/>
                </a:cubicBezTo>
                <a:cubicBezTo>
                  <a:pt x="0" y="270063"/>
                  <a:pt x="16063" y="254000"/>
                  <a:pt x="35878" y="254000"/>
                </a:cubicBezTo>
                <a:close/>
                <a:moveTo>
                  <a:pt x="1529398" y="127000"/>
                </a:moveTo>
                <a:cubicBezTo>
                  <a:pt x="1549213" y="127000"/>
                  <a:pt x="1565276" y="143063"/>
                  <a:pt x="1565276" y="162878"/>
                </a:cubicBezTo>
                <a:cubicBezTo>
                  <a:pt x="1565276" y="182693"/>
                  <a:pt x="1549213" y="198756"/>
                  <a:pt x="1529398" y="198756"/>
                </a:cubicBezTo>
                <a:cubicBezTo>
                  <a:pt x="1509583" y="198756"/>
                  <a:pt x="1493520" y="182693"/>
                  <a:pt x="1493520" y="162878"/>
                </a:cubicBezTo>
                <a:cubicBezTo>
                  <a:pt x="1493520" y="143063"/>
                  <a:pt x="1509583" y="127000"/>
                  <a:pt x="1529398" y="127000"/>
                </a:cubicBezTo>
                <a:close/>
                <a:moveTo>
                  <a:pt x="1380046" y="127000"/>
                </a:moveTo>
                <a:cubicBezTo>
                  <a:pt x="1399861" y="127000"/>
                  <a:pt x="1415924" y="143063"/>
                  <a:pt x="1415924" y="162878"/>
                </a:cubicBezTo>
                <a:cubicBezTo>
                  <a:pt x="1415924" y="182693"/>
                  <a:pt x="1399861" y="198756"/>
                  <a:pt x="1380046" y="198756"/>
                </a:cubicBezTo>
                <a:cubicBezTo>
                  <a:pt x="1360231" y="198756"/>
                  <a:pt x="1344168" y="182693"/>
                  <a:pt x="1344168" y="162878"/>
                </a:cubicBezTo>
                <a:cubicBezTo>
                  <a:pt x="1344168" y="143063"/>
                  <a:pt x="1360231" y="127000"/>
                  <a:pt x="1380046" y="127000"/>
                </a:cubicBezTo>
                <a:close/>
                <a:moveTo>
                  <a:pt x="1230694" y="127000"/>
                </a:moveTo>
                <a:cubicBezTo>
                  <a:pt x="1250509" y="127000"/>
                  <a:pt x="1266572" y="143063"/>
                  <a:pt x="1266572" y="162878"/>
                </a:cubicBezTo>
                <a:cubicBezTo>
                  <a:pt x="1266572" y="182693"/>
                  <a:pt x="1250509" y="198756"/>
                  <a:pt x="1230694" y="198756"/>
                </a:cubicBezTo>
                <a:cubicBezTo>
                  <a:pt x="1210879" y="198756"/>
                  <a:pt x="1194816" y="182693"/>
                  <a:pt x="1194816" y="162878"/>
                </a:cubicBezTo>
                <a:cubicBezTo>
                  <a:pt x="1194816" y="143063"/>
                  <a:pt x="1210879" y="127000"/>
                  <a:pt x="1230694" y="127000"/>
                </a:cubicBezTo>
                <a:close/>
                <a:moveTo>
                  <a:pt x="1081342" y="127000"/>
                </a:moveTo>
                <a:cubicBezTo>
                  <a:pt x="1101157" y="127000"/>
                  <a:pt x="1117220" y="143063"/>
                  <a:pt x="1117220" y="162878"/>
                </a:cubicBezTo>
                <a:cubicBezTo>
                  <a:pt x="1117220" y="182693"/>
                  <a:pt x="1101157" y="198756"/>
                  <a:pt x="1081342" y="198756"/>
                </a:cubicBezTo>
                <a:cubicBezTo>
                  <a:pt x="1061527" y="198756"/>
                  <a:pt x="1045464" y="182693"/>
                  <a:pt x="1045464" y="162878"/>
                </a:cubicBezTo>
                <a:cubicBezTo>
                  <a:pt x="1045464" y="143063"/>
                  <a:pt x="1061527" y="127000"/>
                  <a:pt x="1081342" y="127000"/>
                </a:cubicBezTo>
                <a:close/>
                <a:moveTo>
                  <a:pt x="931990" y="127000"/>
                </a:moveTo>
                <a:cubicBezTo>
                  <a:pt x="951805" y="127000"/>
                  <a:pt x="967868" y="143063"/>
                  <a:pt x="967868" y="162878"/>
                </a:cubicBezTo>
                <a:cubicBezTo>
                  <a:pt x="967868" y="182693"/>
                  <a:pt x="951805" y="198756"/>
                  <a:pt x="931990" y="198756"/>
                </a:cubicBezTo>
                <a:cubicBezTo>
                  <a:pt x="912175" y="198756"/>
                  <a:pt x="896112" y="182693"/>
                  <a:pt x="896112" y="162878"/>
                </a:cubicBezTo>
                <a:cubicBezTo>
                  <a:pt x="896112" y="143063"/>
                  <a:pt x="912175" y="127000"/>
                  <a:pt x="931990" y="127000"/>
                </a:cubicBezTo>
                <a:close/>
                <a:moveTo>
                  <a:pt x="782638" y="127000"/>
                </a:moveTo>
                <a:cubicBezTo>
                  <a:pt x="802453" y="127000"/>
                  <a:pt x="818516" y="143063"/>
                  <a:pt x="818516" y="162878"/>
                </a:cubicBezTo>
                <a:cubicBezTo>
                  <a:pt x="818516" y="182693"/>
                  <a:pt x="802453" y="198756"/>
                  <a:pt x="782638" y="198756"/>
                </a:cubicBezTo>
                <a:cubicBezTo>
                  <a:pt x="762823" y="198756"/>
                  <a:pt x="746760" y="182693"/>
                  <a:pt x="746760" y="162878"/>
                </a:cubicBezTo>
                <a:cubicBezTo>
                  <a:pt x="746760" y="143063"/>
                  <a:pt x="762823" y="127000"/>
                  <a:pt x="782638" y="127000"/>
                </a:cubicBezTo>
                <a:close/>
                <a:moveTo>
                  <a:pt x="633286" y="127000"/>
                </a:moveTo>
                <a:cubicBezTo>
                  <a:pt x="653101" y="127000"/>
                  <a:pt x="669164" y="143063"/>
                  <a:pt x="669164" y="162878"/>
                </a:cubicBezTo>
                <a:cubicBezTo>
                  <a:pt x="669164" y="182693"/>
                  <a:pt x="653101" y="198756"/>
                  <a:pt x="633286" y="198756"/>
                </a:cubicBezTo>
                <a:cubicBezTo>
                  <a:pt x="613471" y="198756"/>
                  <a:pt x="597408" y="182693"/>
                  <a:pt x="597408" y="162878"/>
                </a:cubicBezTo>
                <a:cubicBezTo>
                  <a:pt x="597408" y="143063"/>
                  <a:pt x="613471" y="127000"/>
                  <a:pt x="633286" y="127000"/>
                </a:cubicBezTo>
                <a:close/>
                <a:moveTo>
                  <a:pt x="483934" y="127000"/>
                </a:moveTo>
                <a:cubicBezTo>
                  <a:pt x="503749" y="127000"/>
                  <a:pt x="519812" y="143063"/>
                  <a:pt x="519812" y="162878"/>
                </a:cubicBezTo>
                <a:cubicBezTo>
                  <a:pt x="519812" y="182693"/>
                  <a:pt x="503749" y="198756"/>
                  <a:pt x="483934" y="198756"/>
                </a:cubicBezTo>
                <a:cubicBezTo>
                  <a:pt x="464119" y="198756"/>
                  <a:pt x="448056" y="182693"/>
                  <a:pt x="448056" y="162878"/>
                </a:cubicBezTo>
                <a:cubicBezTo>
                  <a:pt x="448056" y="143063"/>
                  <a:pt x="464119" y="127000"/>
                  <a:pt x="483934" y="127000"/>
                </a:cubicBezTo>
                <a:close/>
                <a:moveTo>
                  <a:pt x="334582" y="127000"/>
                </a:moveTo>
                <a:cubicBezTo>
                  <a:pt x="354397" y="127000"/>
                  <a:pt x="370460" y="143063"/>
                  <a:pt x="370460" y="162878"/>
                </a:cubicBezTo>
                <a:cubicBezTo>
                  <a:pt x="370460" y="182693"/>
                  <a:pt x="354397" y="198756"/>
                  <a:pt x="334582" y="198756"/>
                </a:cubicBezTo>
                <a:cubicBezTo>
                  <a:pt x="314767" y="198756"/>
                  <a:pt x="298704" y="182693"/>
                  <a:pt x="298704" y="162878"/>
                </a:cubicBezTo>
                <a:cubicBezTo>
                  <a:pt x="298704" y="143063"/>
                  <a:pt x="314767" y="127000"/>
                  <a:pt x="334582" y="127000"/>
                </a:cubicBezTo>
                <a:close/>
                <a:moveTo>
                  <a:pt x="185230" y="127000"/>
                </a:moveTo>
                <a:cubicBezTo>
                  <a:pt x="205045" y="127000"/>
                  <a:pt x="221108" y="143063"/>
                  <a:pt x="221108" y="162878"/>
                </a:cubicBezTo>
                <a:cubicBezTo>
                  <a:pt x="221108" y="182693"/>
                  <a:pt x="205045" y="198756"/>
                  <a:pt x="185230" y="198756"/>
                </a:cubicBezTo>
                <a:cubicBezTo>
                  <a:pt x="165415" y="198756"/>
                  <a:pt x="149352" y="182693"/>
                  <a:pt x="149352" y="162878"/>
                </a:cubicBezTo>
                <a:cubicBezTo>
                  <a:pt x="149352" y="143063"/>
                  <a:pt x="165415" y="127000"/>
                  <a:pt x="185230" y="127000"/>
                </a:cubicBezTo>
                <a:close/>
                <a:moveTo>
                  <a:pt x="35878" y="127000"/>
                </a:moveTo>
                <a:cubicBezTo>
                  <a:pt x="55693" y="127000"/>
                  <a:pt x="71756" y="143063"/>
                  <a:pt x="71756" y="162878"/>
                </a:cubicBezTo>
                <a:cubicBezTo>
                  <a:pt x="71756" y="182693"/>
                  <a:pt x="55693" y="198756"/>
                  <a:pt x="35878" y="198756"/>
                </a:cubicBezTo>
                <a:cubicBezTo>
                  <a:pt x="16063" y="198756"/>
                  <a:pt x="0" y="182693"/>
                  <a:pt x="0" y="162878"/>
                </a:cubicBezTo>
                <a:cubicBezTo>
                  <a:pt x="0" y="143063"/>
                  <a:pt x="16063" y="127000"/>
                  <a:pt x="35878" y="127000"/>
                </a:cubicBezTo>
                <a:close/>
                <a:moveTo>
                  <a:pt x="1529398" y="0"/>
                </a:moveTo>
                <a:cubicBezTo>
                  <a:pt x="1549213" y="0"/>
                  <a:pt x="1565276" y="16063"/>
                  <a:pt x="1565276" y="35878"/>
                </a:cubicBezTo>
                <a:cubicBezTo>
                  <a:pt x="1565276" y="55693"/>
                  <a:pt x="1549213" y="71756"/>
                  <a:pt x="1529398" y="71756"/>
                </a:cubicBezTo>
                <a:cubicBezTo>
                  <a:pt x="1509583" y="71756"/>
                  <a:pt x="1493520" y="55693"/>
                  <a:pt x="1493520" y="35878"/>
                </a:cubicBezTo>
                <a:cubicBezTo>
                  <a:pt x="1493520" y="16063"/>
                  <a:pt x="1509583" y="0"/>
                  <a:pt x="1529398" y="0"/>
                </a:cubicBezTo>
                <a:close/>
                <a:moveTo>
                  <a:pt x="1380046" y="0"/>
                </a:moveTo>
                <a:cubicBezTo>
                  <a:pt x="1399861" y="0"/>
                  <a:pt x="1415924" y="16063"/>
                  <a:pt x="1415924" y="35878"/>
                </a:cubicBezTo>
                <a:cubicBezTo>
                  <a:pt x="1415924" y="55693"/>
                  <a:pt x="1399861" y="71756"/>
                  <a:pt x="1380046" y="71756"/>
                </a:cubicBezTo>
                <a:cubicBezTo>
                  <a:pt x="1360231" y="71756"/>
                  <a:pt x="1344168" y="55693"/>
                  <a:pt x="1344168" y="35878"/>
                </a:cubicBezTo>
                <a:cubicBezTo>
                  <a:pt x="1344168" y="16063"/>
                  <a:pt x="1360231" y="0"/>
                  <a:pt x="1380046" y="0"/>
                </a:cubicBezTo>
                <a:close/>
                <a:moveTo>
                  <a:pt x="1230694" y="0"/>
                </a:moveTo>
                <a:cubicBezTo>
                  <a:pt x="1250509" y="0"/>
                  <a:pt x="1266572" y="16063"/>
                  <a:pt x="1266572" y="35878"/>
                </a:cubicBezTo>
                <a:cubicBezTo>
                  <a:pt x="1266572" y="55693"/>
                  <a:pt x="1250509" y="71756"/>
                  <a:pt x="1230694" y="71756"/>
                </a:cubicBezTo>
                <a:cubicBezTo>
                  <a:pt x="1210879" y="71756"/>
                  <a:pt x="1194816" y="55693"/>
                  <a:pt x="1194816" y="35878"/>
                </a:cubicBezTo>
                <a:cubicBezTo>
                  <a:pt x="1194816" y="16063"/>
                  <a:pt x="1210879" y="0"/>
                  <a:pt x="1230694" y="0"/>
                </a:cubicBezTo>
                <a:close/>
                <a:moveTo>
                  <a:pt x="1081342" y="0"/>
                </a:moveTo>
                <a:cubicBezTo>
                  <a:pt x="1101157" y="0"/>
                  <a:pt x="1117220" y="16063"/>
                  <a:pt x="1117220" y="35878"/>
                </a:cubicBezTo>
                <a:cubicBezTo>
                  <a:pt x="1117220" y="55693"/>
                  <a:pt x="1101157" y="71756"/>
                  <a:pt x="1081342" y="71756"/>
                </a:cubicBezTo>
                <a:cubicBezTo>
                  <a:pt x="1061527" y="71756"/>
                  <a:pt x="1045464" y="55693"/>
                  <a:pt x="1045464" y="35878"/>
                </a:cubicBezTo>
                <a:cubicBezTo>
                  <a:pt x="1045464" y="16063"/>
                  <a:pt x="1061527" y="0"/>
                  <a:pt x="1081342" y="0"/>
                </a:cubicBezTo>
                <a:close/>
                <a:moveTo>
                  <a:pt x="931990" y="0"/>
                </a:moveTo>
                <a:cubicBezTo>
                  <a:pt x="951805" y="0"/>
                  <a:pt x="967868" y="16063"/>
                  <a:pt x="967868" y="35878"/>
                </a:cubicBezTo>
                <a:cubicBezTo>
                  <a:pt x="967868" y="55693"/>
                  <a:pt x="951805" y="71756"/>
                  <a:pt x="931990" y="71756"/>
                </a:cubicBezTo>
                <a:cubicBezTo>
                  <a:pt x="912175" y="71756"/>
                  <a:pt x="896112" y="55693"/>
                  <a:pt x="896112" y="35878"/>
                </a:cubicBezTo>
                <a:cubicBezTo>
                  <a:pt x="896112" y="16063"/>
                  <a:pt x="912175" y="0"/>
                  <a:pt x="931990" y="0"/>
                </a:cubicBezTo>
                <a:close/>
                <a:moveTo>
                  <a:pt x="782638" y="0"/>
                </a:moveTo>
                <a:cubicBezTo>
                  <a:pt x="802453" y="0"/>
                  <a:pt x="818516" y="16063"/>
                  <a:pt x="818516" y="35878"/>
                </a:cubicBezTo>
                <a:cubicBezTo>
                  <a:pt x="818516" y="55693"/>
                  <a:pt x="802453" y="71756"/>
                  <a:pt x="782638" y="71756"/>
                </a:cubicBezTo>
                <a:cubicBezTo>
                  <a:pt x="762823" y="71756"/>
                  <a:pt x="746760" y="55693"/>
                  <a:pt x="746760" y="35878"/>
                </a:cubicBezTo>
                <a:cubicBezTo>
                  <a:pt x="746760" y="16063"/>
                  <a:pt x="762823" y="0"/>
                  <a:pt x="782638" y="0"/>
                </a:cubicBezTo>
                <a:close/>
                <a:moveTo>
                  <a:pt x="633286" y="0"/>
                </a:moveTo>
                <a:cubicBezTo>
                  <a:pt x="653101" y="0"/>
                  <a:pt x="669164" y="16063"/>
                  <a:pt x="669164" y="35878"/>
                </a:cubicBezTo>
                <a:cubicBezTo>
                  <a:pt x="669164" y="55693"/>
                  <a:pt x="653101" y="71756"/>
                  <a:pt x="633286" y="71756"/>
                </a:cubicBezTo>
                <a:cubicBezTo>
                  <a:pt x="613471" y="71756"/>
                  <a:pt x="597408" y="55693"/>
                  <a:pt x="597408" y="35878"/>
                </a:cubicBezTo>
                <a:cubicBezTo>
                  <a:pt x="597408" y="16063"/>
                  <a:pt x="613471" y="0"/>
                  <a:pt x="633286" y="0"/>
                </a:cubicBezTo>
                <a:close/>
                <a:moveTo>
                  <a:pt x="483934" y="0"/>
                </a:moveTo>
                <a:cubicBezTo>
                  <a:pt x="503749" y="0"/>
                  <a:pt x="519812" y="16063"/>
                  <a:pt x="519812" y="35878"/>
                </a:cubicBezTo>
                <a:cubicBezTo>
                  <a:pt x="519812" y="55693"/>
                  <a:pt x="503749" y="71756"/>
                  <a:pt x="483934" y="71756"/>
                </a:cubicBezTo>
                <a:cubicBezTo>
                  <a:pt x="464119" y="71756"/>
                  <a:pt x="448056" y="55693"/>
                  <a:pt x="448056" y="35878"/>
                </a:cubicBezTo>
                <a:cubicBezTo>
                  <a:pt x="448056" y="16063"/>
                  <a:pt x="464119" y="0"/>
                  <a:pt x="483934" y="0"/>
                </a:cubicBezTo>
                <a:close/>
                <a:moveTo>
                  <a:pt x="334582" y="0"/>
                </a:moveTo>
                <a:cubicBezTo>
                  <a:pt x="354397" y="0"/>
                  <a:pt x="370460" y="16063"/>
                  <a:pt x="370460" y="35878"/>
                </a:cubicBezTo>
                <a:cubicBezTo>
                  <a:pt x="370460" y="55693"/>
                  <a:pt x="354397" y="71756"/>
                  <a:pt x="334582" y="71756"/>
                </a:cubicBezTo>
                <a:cubicBezTo>
                  <a:pt x="314767" y="71756"/>
                  <a:pt x="298704" y="55693"/>
                  <a:pt x="298704" y="35878"/>
                </a:cubicBezTo>
                <a:cubicBezTo>
                  <a:pt x="298704" y="16063"/>
                  <a:pt x="314767" y="0"/>
                  <a:pt x="334582" y="0"/>
                </a:cubicBezTo>
                <a:close/>
                <a:moveTo>
                  <a:pt x="185230" y="0"/>
                </a:moveTo>
                <a:cubicBezTo>
                  <a:pt x="205045" y="0"/>
                  <a:pt x="221108" y="16063"/>
                  <a:pt x="221108" y="35878"/>
                </a:cubicBezTo>
                <a:cubicBezTo>
                  <a:pt x="221108" y="55693"/>
                  <a:pt x="205045" y="71756"/>
                  <a:pt x="185230" y="71756"/>
                </a:cubicBezTo>
                <a:cubicBezTo>
                  <a:pt x="165415" y="71756"/>
                  <a:pt x="149352" y="55693"/>
                  <a:pt x="149352" y="35878"/>
                </a:cubicBezTo>
                <a:cubicBezTo>
                  <a:pt x="149352" y="16063"/>
                  <a:pt x="165415" y="0"/>
                  <a:pt x="185230" y="0"/>
                </a:cubicBezTo>
                <a:close/>
                <a:moveTo>
                  <a:pt x="35878" y="0"/>
                </a:moveTo>
                <a:cubicBezTo>
                  <a:pt x="55693" y="0"/>
                  <a:pt x="71756" y="16063"/>
                  <a:pt x="71756" y="35878"/>
                </a:cubicBezTo>
                <a:cubicBezTo>
                  <a:pt x="71756" y="55693"/>
                  <a:pt x="55693" y="71756"/>
                  <a:pt x="35878" y="71756"/>
                </a:cubicBezTo>
                <a:cubicBezTo>
                  <a:pt x="16063" y="71756"/>
                  <a:pt x="0" y="55693"/>
                  <a:pt x="0" y="35878"/>
                </a:cubicBezTo>
                <a:cubicBezTo>
                  <a:pt x="0" y="16063"/>
                  <a:pt x="16063" y="0"/>
                  <a:pt x="35878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1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微软雅黑" panose="020B0503020204020204" charset="-122"/>
            </a:endParaRPr>
          </a:p>
        </p:txBody>
      </p:sp>
      <p:sp>
        <p:nvSpPr>
          <p:cNvPr id="10" name="日期占位符 3"/>
          <p:cNvSpPr>
            <a:spLocks noGrp="1"/>
          </p:cNvSpPr>
          <p:nvPr userDrawn="1">
            <p:ph type="dt" sz="half" idx="16385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11" name="页脚占位符 4"/>
          <p:cNvSpPr>
            <a:spLocks noGrp="1"/>
          </p:cNvSpPr>
          <p:nvPr userDrawn="1">
            <p:ph type="ftr" sz="quarter" idx="16386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灯片编号占位符 5"/>
          <p:cNvSpPr>
            <a:spLocks noGrp="1"/>
          </p:cNvSpPr>
          <p:nvPr userDrawn="1">
            <p:ph type="sldNum" sz="quarter" idx="16387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5" name="Subtitle 14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5726642" y="2667000"/>
            <a:ext cx="5449358" cy="457200"/>
          </a:xfrm>
          <a:noFill/>
        </p:spPr>
        <p:txBody>
          <a:bodyPr vert="horz" lIns="0" tIns="0" rIns="0" bIns="0" anchor="t">
            <a:normAutofit/>
          </a:bodyPr>
          <a:lstStyle>
            <a:lvl1pPr marL="0" indent="0" algn="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THE END</a:t>
            </a:r>
            <a:endParaRPr lang="zh-CN" altLang="en-US"/>
          </a:p>
        </p:txBody>
      </p:sp>
      <p:sp>
        <p:nvSpPr>
          <p:cNvPr id="6" name="标题 1"/>
          <p:cNvSpPr>
            <a:spLocks noGrp="1"/>
          </p:cNvSpPr>
          <p:nvPr userDrawn="1">
            <p:ph type="ctrTitle" idx="16388" hasCustomPrompt="1"/>
            <p:custDataLst>
              <p:tags r:id="rId11"/>
            </p:custDataLst>
          </p:nvPr>
        </p:nvSpPr>
        <p:spPr>
          <a:xfrm>
            <a:off x="5724878" y="3175000"/>
            <a:ext cx="5451122" cy="1016000"/>
          </a:xfrm>
        </p:spPr>
        <p:txBody>
          <a:bodyPr vert="horz" wrap="square" lIns="0" tIns="0" rIns="0" bIns="0" anchor="t">
            <a:normAutofit/>
          </a:bodyPr>
          <a:lstStyle>
            <a:lvl1pPr marL="0" indent="0" algn="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6400" b="1" spc="0">
                <a:solidFill>
                  <a:schemeClr val="tx1"/>
                </a:solidFill>
                <a:latin typeface="+mj-lt"/>
                <a:ea typeface="+mj-lt"/>
              </a:defRPr>
            </a:lvl1pPr>
          </a:lstStyle>
          <a:p>
            <a:r>
              <a:rPr lang="zh-CN" altLang="en-US" dirty="0"/>
              <a:t>谢谢观看</a:t>
            </a:r>
            <a:endParaRPr lang="zh-CN" alt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52309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184" y="1983597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184" y="1983597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039" y="516256"/>
            <a:ext cx="10515890" cy="132434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39" y="1935192"/>
            <a:ext cx="5163349" cy="8277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8039" y="2818085"/>
            <a:ext cx="5163349" cy="35236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66931" y="1935192"/>
            <a:ext cx="5186998" cy="8277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66931" y="2818085"/>
            <a:ext cx="5186998" cy="35236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723122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1584" y="723123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184" y="2323322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884" y="523097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84" y="523097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2" Type="http://schemas.openxmlformats.org/officeDocument/2006/relationships/theme" Target="../theme/theme2.xml"/><Relationship Id="rId41" Type="http://schemas.openxmlformats.org/officeDocument/2006/relationships/tags" Target="../tags/tag401.xml"/><Relationship Id="rId40" Type="http://schemas.openxmlformats.org/officeDocument/2006/relationships/tags" Target="../tags/tag400.xml"/><Relationship Id="rId4" Type="http://schemas.openxmlformats.org/officeDocument/2006/relationships/slideLayout" Target="../slideLayouts/slideLayout14.xml"/><Relationship Id="rId39" Type="http://schemas.openxmlformats.org/officeDocument/2006/relationships/tags" Target="../tags/tag399.xml"/><Relationship Id="rId38" Type="http://schemas.openxmlformats.org/officeDocument/2006/relationships/tags" Target="../tags/tag398.xml"/><Relationship Id="rId37" Type="http://schemas.openxmlformats.org/officeDocument/2006/relationships/tags" Target="../tags/tag397.xml"/><Relationship Id="rId36" Type="http://schemas.openxmlformats.org/officeDocument/2006/relationships/tags" Target="../tags/tag396.xml"/><Relationship Id="rId35" Type="http://schemas.openxmlformats.org/officeDocument/2006/relationships/tags" Target="../tags/tag395.xml"/><Relationship Id="rId34" Type="http://schemas.openxmlformats.org/officeDocument/2006/relationships/tags" Target="../tags/tag394.xml"/><Relationship Id="rId33" Type="http://schemas.openxmlformats.org/officeDocument/2006/relationships/tags" Target="../tags/tag393.xml"/><Relationship Id="rId32" Type="http://schemas.openxmlformats.org/officeDocument/2006/relationships/slideLayout" Target="../slideLayouts/slideLayout42.xml"/><Relationship Id="rId31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40.xml"/><Relationship Id="rId3" Type="http://schemas.openxmlformats.org/officeDocument/2006/relationships/slideLayout" Target="../slideLayouts/slideLayout13.xml"/><Relationship Id="rId29" Type="http://schemas.openxmlformats.org/officeDocument/2006/relationships/slideLayout" Target="../slideLayouts/slideLayout39.xml"/><Relationship Id="rId28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37.xml"/><Relationship Id="rId26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35.xml"/><Relationship Id="rId24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33.xml"/><Relationship Id="rId22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31.xml"/><Relationship Id="rId20" Type="http://schemas.openxmlformats.org/officeDocument/2006/relationships/slideLayout" Target="../slideLayouts/slideLayout30.xml"/><Relationship Id="rId2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168" y="52311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168" y="198361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en-US" altLang="zh-CN" dirty="0"/>
          </a:p>
          <a:p>
            <a:pPr lvl="5"/>
            <a:r>
              <a:rPr lang="zh-CN" altLang="en-US" dirty="0"/>
              <a:t>第六级</a:t>
            </a:r>
            <a:endParaRPr lang="en-US" altLang="zh-CN" dirty="0"/>
          </a:p>
          <a:p>
            <a:pPr marL="2971800" marR="0" lvl="6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第七级</a:t>
            </a:r>
            <a:endParaRPr lang="en-US" altLang="zh-CN" dirty="0"/>
          </a:p>
          <a:p>
            <a:pPr marL="3429000" marR="0" lvl="7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第八级</a:t>
            </a:r>
            <a:endParaRPr lang="en-US" altLang="zh-CN" dirty="0"/>
          </a:p>
          <a:p>
            <a:pPr marL="3886200" marR="0" lvl="8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第九级</a:t>
            </a:r>
            <a:endParaRPr lang="en-US" altLang="zh-CN" dirty="0"/>
          </a:p>
          <a:p>
            <a:pPr marL="3886200" marR="0" lvl="8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lang="en-US" altLang="zh-CN" dirty="0"/>
          </a:p>
          <a:p>
            <a:pPr lvl="5"/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defRPr lang="zh-CN" altLang="en-US" sz="2400" kern="1200" dirty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8pPr>
      <a:lvl9pPr marL="3657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33"/>
            </p:custDataLst>
          </p:nvPr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0">
                <a:schemeClr val="bg2">
                  <a:lumMod val="85000"/>
                  <a:lumOff val="15000"/>
                </a:schemeClr>
              </a:gs>
              <a:gs pos="80000">
                <a:schemeClr val="bg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任意多边形: 形状 8"/>
          <p:cNvSpPr/>
          <p:nvPr userDrawn="1">
            <p:custDataLst>
              <p:tags r:id="rId34"/>
            </p:custDataLst>
          </p:nvPr>
        </p:nvSpPr>
        <p:spPr>
          <a:xfrm>
            <a:off x="9467850" y="4019550"/>
            <a:ext cx="2723515" cy="2837815"/>
          </a:xfrm>
          <a:custGeom>
            <a:avLst/>
            <a:gdLst>
              <a:gd name="connsiteX0" fmla="*/ 2366382 w 2723591"/>
              <a:gd name="connsiteY0" fmla="*/ 0 h 2859512"/>
              <a:gd name="connsiteX1" fmla="*/ 2608331 w 2723591"/>
              <a:gd name="connsiteY1" fmla="*/ 12217 h 2859512"/>
              <a:gd name="connsiteX2" fmla="*/ 2723591 w 2723591"/>
              <a:gd name="connsiteY2" fmla="*/ 29808 h 2859512"/>
              <a:gd name="connsiteX3" fmla="*/ 2723591 w 2723591"/>
              <a:gd name="connsiteY3" fmla="*/ 2859512 h 2859512"/>
              <a:gd name="connsiteX4" fmla="*/ 52247 w 2723591"/>
              <a:gd name="connsiteY4" fmla="*/ 2859512 h 2859512"/>
              <a:gd name="connsiteX5" fmla="*/ 48076 w 2723591"/>
              <a:gd name="connsiteY5" fmla="*/ 2843291 h 2859512"/>
              <a:gd name="connsiteX6" fmla="*/ 0 w 2723591"/>
              <a:gd name="connsiteY6" fmla="*/ 2366382 h 2859512"/>
              <a:gd name="connsiteX7" fmla="*/ 2366382 w 2723591"/>
              <a:gd name="connsiteY7" fmla="*/ 0 h 2859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23591" h="2859512">
                <a:moveTo>
                  <a:pt x="2366382" y="0"/>
                </a:moveTo>
                <a:cubicBezTo>
                  <a:pt x="2448064" y="0"/>
                  <a:pt x="2528780" y="4139"/>
                  <a:pt x="2608331" y="12217"/>
                </a:cubicBezTo>
                <a:lnTo>
                  <a:pt x="2723591" y="29808"/>
                </a:lnTo>
                <a:lnTo>
                  <a:pt x="2723591" y="2859512"/>
                </a:lnTo>
                <a:lnTo>
                  <a:pt x="52247" y="2859512"/>
                </a:lnTo>
                <a:lnTo>
                  <a:pt x="48076" y="2843291"/>
                </a:lnTo>
                <a:cubicBezTo>
                  <a:pt x="16554" y="2689245"/>
                  <a:pt x="0" y="2529747"/>
                  <a:pt x="0" y="2366382"/>
                </a:cubicBezTo>
                <a:cubicBezTo>
                  <a:pt x="0" y="1059465"/>
                  <a:pt x="1059465" y="0"/>
                  <a:pt x="2366382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  <a:alpha val="5000"/>
                </a:schemeClr>
              </a:gs>
              <a:gs pos="100000">
                <a:schemeClr val="accent1">
                  <a:alpha val="20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35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37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微软雅黑" panose="020B0503020204020204" charset="-122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38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39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微软雅黑" panose="020B0503020204020204" charset="-122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0" name="KSO_TEMPLATE" hidden="1"/>
          <p:cNvSpPr/>
          <p:nvPr userDrawn="1">
            <p:custDataLst>
              <p:tags r:id="rId4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41"/>
    </p:custDataLst>
  </p:cSld>
  <p:clrMap bg1="dk1" tx1="lt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  <p:sldLayoutId id="2147483685" r:id="rId26"/>
    <p:sldLayoutId id="2147483686" r:id="rId27"/>
    <p:sldLayoutId id="2147483687" r:id="rId28"/>
    <p:sldLayoutId id="2147483688" r:id="rId29"/>
    <p:sldLayoutId id="2147483689" r:id="rId30"/>
    <p:sldLayoutId id="2147483690" r:id="rId31"/>
    <p:sldLayoutId id="2147483691" r:id="rId32"/>
  </p:sldLayoutIdLst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lt"/>
          <a:cs typeface="微软雅黑" panose="020B0503020204020204" charset="-122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lt"/>
          <a:cs typeface="微软雅黑" panose="020B0503020204020204" charset="-122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lt"/>
          <a:cs typeface="微软雅黑" panose="020B0503020204020204" charset="-122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lt"/>
          <a:cs typeface="微软雅黑" panose="020B0503020204020204" charset="-122"/>
          <a:sym typeface="微软雅黑" panose="020B0503020204020204" charset="-122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lt"/>
          <a:cs typeface="微软雅黑" panose="020B0503020204020204" charset="-122"/>
          <a:sym typeface="微软雅黑" panose="020B0503020204020204" charset="-122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lt"/>
          <a:cs typeface="微软雅黑" panose="020B0503020204020204" charset="-122"/>
          <a:sym typeface="微软雅黑" panose="020B0503020204020204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7" Type="http://schemas.openxmlformats.org/officeDocument/2006/relationships/tags" Target="../tags/tag404.xml"/><Relationship Id="rId6" Type="http://schemas.openxmlformats.org/officeDocument/2006/relationships/image" Target="../media/image5.png"/><Relationship Id="rId5" Type="http://schemas.microsoft.com/office/2007/relationships/media" Target="../media/media1.m4a"/><Relationship Id="rId4" Type="http://schemas.openxmlformats.org/officeDocument/2006/relationships/audio" Target="../media/media1.m4a"/><Relationship Id="rId3" Type="http://schemas.openxmlformats.org/officeDocument/2006/relationships/image" Target="../media/image4.png"/><Relationship Id="rId2" Type="http://schemas.openxmlformats.org/officeDocument/2006/relationships/tags" Target="../tags/tag403.xml"/><Relationship Id="rId1" Type="http://schemas.openxmlformats.org/officeDocument/2006/relationships/tags" Target="../tags/tag402.xml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4.xml"/><Relationship Id="rId6" Type="http://schemas.openxmlformats.org/officeDocument/2006/relationships/tags" Target="../tags/tag456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Relationship Id="rId3" Type="http://schemas.microsoft.com/office/2007/relationships/hdphoto" Target="../media/image16.wdp"/><Relationship Id="rId2" Type="http://schemas.openxmlformats.org/officeDocument/2006/relationships/image" Target="../media/image15.png"/><Relationship Id="rId1" Type="http://schemas.openxmlformats.org/officeDocument/2006/relationships/tags" Target="../tags/tag45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tags" Target="../tags/tag458.xml"/><Relationship Id="rId1" Type="http://schemas.openxmlformats.org/officeDocument/2006/relationships/tags" Target="../tags/tag457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2.xml"/><Relationship Id="rId4" Type="http://schemas.openxmlformats.org/officeDocument/2006/relationships/tags" Target="../tags/tag461.xml"/><Relationship Id="rId3" Type="http://schemas.openxmlformats.org/officeDocument/2006/relationships/image" Target="../media/image4.png"/><Relationship Id="rId2" Type="http://schemas.openxmlformats.org/officeDocument/2006/relationships/tags" Target="../tags/tag460.xml"/><Relationship Id="rId1" Type="http://schemas.openxmlformats.org/officeDocument/2006/relationships/tags" Target="../tags/tag459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8.xml"/><Relationship Id="rId3" Type="http://schemas.openxmlformats.org/officeDocument/2006/relationships/tags" Target="../tags/tag407.xml"/><Relationship Id="rId2" Type="http://schemas.openxmlformats.org/officeDocument/2006/relationships/tags" Target="../tags/tag406.xml"/><Relationship Id="rId1" Type="http://schemas.openxmlformats.org/officeDocument/2006/relationships/tags" Target="../tags/tag405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414.xml"/><Relationship Id="rId8" Type="http://schemas.openxmlformats.org/officeDocument/2006/relationships/tags" Target="../tags/tag413.xml"/><Relationship Id="rId7" Type="http://schemas.openxmlformats.org/officeDocument/2006/relationships/image" Target="../media/image7.jpeg"/><Relationship Id="rId6" Type="http://schemas.openxmlformats.org/officeDocument/2006/relationships/tags" Target="../tags/tag412.xml"/><Relationship Id="rId5" Type="http://schemas.openxmlformats.org/officeDocument/2006/relationships/tags" Target="../tags/tag411.xml"/><Relationship Id="rId4" Type="http://schemas.openxmlformats.org/officeDocument/2006/relationships/image" Target="../media/image6.jpeg"/><Relationship Id="rId3" Type="http://schemas.openxmlformats.org/officeDocument/2006/relationships/tags" Target="../tags/tag410.xml"/><Relationship Id="rId2" Type="http://schemas.openxmlformats.org/officeDocument/2006/relationships/tags" Target="../tags/tag409.xml"/><Relationship Id="rId12" Type="http://schemas.openxmlformats.org/officeDocument/2006/relationships/notesSlide" Target="../notesSlides/notesSlide1.xml"/><Relationship Id="rId11" Type="http://schemas.openxmlformats.org/officeDocument/2006/relationships/slideLayout" Target="../slideLayouts/slideLayout22.xml"/><Relationship Id="rId10" Type="http://schemas.openxmlformats.org/officeDocument/2006/relationships/tags" Target="../tags/tag415.xml"/><Relationship Id="rId1" Type="http://schemas.openxmlformats.org/officeDocument/2006/relationships/tags" Target="../tags/tag408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23.xml"/><Relationship Id="rId7" Type="http://schemas.openxmlformats.org/officeDocument/2006/relationships/tags" Target="../tags/tag421.xml"/><Relationship Id="rId6" Type="http://schemas.openxmlformats.org/officeDocument/2006/relationships/tags" Target="../tags/tag420.xml"/><Relationship Id="rId5" Type="http://schemas.openxmlformats.org/officeDocument/2006/relationships/tags" Target="../tags/tag419.xml"/><Relationship Id="rId4" Type="http://schemas.openxmlformats.org/officeDocument/2006/relationships/tags" Target="../tags/tag418.xml"/><Relationship Id="rId3" Type="http://schemas.openxmlformats.org/officeDocument/2006/relationships/image" Target="../media/image8.jpeg"/><Relationship Id="rId2" Type="http://schemas.openxmlformats.org/officeDocument/2006/relationships/tags" Target="../tags/tag417.xml"/><Relationship Id="rId1" Type="http://schemas.openxmlformats.org/officeDocument/2006/relationships/tags" Target="../tags/tag4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ags" Target="../tags/tag423.xml"/><Relationship Id="rId1" Type="http://schemas.openxmlformats.org/officeDocument/2006/relationships/tags" Target="../tags/tag422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6.xml"/><Relationship Id="rId5" Type="http://schemas.openxmlformats.org/officeDocument/2006/relationships/tags" Target="../tags/tag427.xml"/><Relationship Id="rId4" Type="http://schemas.openxmlformats.org/officeDocument/2006/relationships/tags" Target="../tags/tag426.xml"/><Relationship Id="rId3" Type="http://schemas.openxmlformats.org/officeDocument/2006/relationships/tags" Target="../tags/tag425.xml"/><Relationship Id="rId2" Type="http://schemas.openxmlformats.org/officeDocument/2006/relationships/tags" Target="../tags/tag424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tags" Target="../tags/tag435.xml"/><Relationship Id="rId7" Type="http://schemas.openxmlformats.org/officeDocument/2006/relationships/tags" Target="../tags/tag434.xml"/><Relationship Id="rId6" Type="http://schemas.openxmlformats.org/officeDocument/2006/relationships/tags" Target="../tags/tag433.xml"/><Relationship Id="rId5" Type="http://schemas.openxmlformats.org/officeDocument/2006/relationships/tags" Target="../tags/tag432.xml"/><Relationship Id="rId4" Type="http://schemas.openxmlformats.org/officeDocument/2006/relationships/tags" Target="../tags/tag431.xml"/><Relationship Id="rId3" Type="http://schemas.openxmlformats.org/officeDocument/2006/relationships/tags" Target="../tags/tag430.xml"/><Relationship Id="rId2" Type="http://schemas.openxmlformats.org/officeDocument/2006/relationships/tags" Target="../tags/tag429.xml"/><Relationship Id="rId12" Type="http://schemas.openxmlformats.org/officeDocument/2006/relationships/slideLayout" Target="../slideLayouts/slideLayout25.xml"/><Relationship Id="rId11" Type="http://schemas.openxmlformats.org/officeDocument/2006/relationships/tags" Target="../tags/tag436.xml"/><Relationship Id="rId10" Type="http://schemas.openxmlformats.org/officeDocument/2006/relationships/image" Target="../media/image11.png"/><Relationship Id="rId1" Type="http://schemas.openxmlformats.org/officeDocument/2006/relationships/tags" Target="../tags/tag428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443.xml"/><Relationship Id="rId8" Type="http://schemas.openxmlformats.org/officeDocument/2006/relationships/tags" Target="../tags/tag442.xml"/><Relationship Id="rId7" Type="http://schemas.openxmlformats.org/officeDocument/2006/relationships/tags" Target="../tags/tag44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tags" Target="../tags/tag440.xml"/><Relationship Id="rId3" Type="http://schemas.openxmlformats.org/officeDocument/2006/relationships/tags" Target="../tags/tag439.xml"/><Relationship Id="rId2" Type="http://schemas.openxmlformats.org/officeDocument/2006/relationships/tags" Target="../tags/tag438.xml"/><Relationship Id="rId15" Type="http://schemas.openxmlformats.org/officeDocument/2006/relationships/notesSlide" Target="../notesSlides/notesSlide3.xml"/><Relationship Id="rId14" Type="http://schemas.openxmlformats.org/officeDocument/2006/relationships/slideLayout" Target="../slideLayouts/slideLayout34.xml"/><Relationship Id="rId13" Type="http://schemas.openxmlformats.org/officeDocument/2006/relationships/tags" Target="../tags/tag447.xml"/><Relationship Id="rId12" Type="http://schemas.openxmlformats.org/officeDocument/2006/relationships/tags" Target="../tags/tag446.xml"/><Relationship Id="rId11" Type="http://schemas.openxmlformats.org/officeDocument/2006/relationships/tags" Target="../tags/tag445.xml"/><Relationship Id="rId10" Type="http://schemas.openxmlformats.org/officeDocument/2006/relationships/tags" Target="../tags/tag444.xml"/><Relationship Id="rId1" Type="http://schemas.openxmlformats.org/officeDocument/2006/relationships/tags" Target="../tags/tag437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4.xml"/><Relationship Id="rId8" Type="http://schemas.openxmlformats.org/officeDocument/2006/relationships/tags" Target="../tags/tag454.xml"/><Relationship Id="rId7" Type="http://schemas.openxmlformats.org/officeDocument/2006/relationships/image" Target="../media/image14.png"/><Relationship Id="rId6" Type="http://schemas.openxmlformats.org/officeDocument/2006/relationships/tags" Target="../tags/tag453.xml"/><Relationship Id="rId5" Type="http://schemas.openxmlformats.org/officeDocument/2006/relationships/tags" Target="../tags/tag452.xml"/><Relationship Id="rId4" Type="http://schemas.openxmlformats.org/officeDocument/2006/relationships/tags" Target="../tags/tag451.xml"/><Relationship Id="rId3" Type="http://schemas.openxmlformats.org/officeDocument/2006/relationships/tags" Target="../tags/tag450.xml"/><Relationship Id="rId2" Type="http://schemas.openxmlformats.org/officeDocument/2006/relationships/tags" Target="../tags/tag449.xml"/><Relationship Id="rId1" Type="http://schemas.openxmlformats.org/officeDocument/2006/relationships/tags" Target="../tags/tag44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ctrTitle" idx="16388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sz="5700" dirty="0"/>
              <a:t>手把手教你打造</a:t>
            </a:r>
            <a:br>
              <a:rPr lang="zh-CN" altLang="en-US" sz="5700" dirty="0"/>
            </a:br>
            <a:r>
              <a:rPr lang="zh-CN" altLang="en-US" sz="5700" dirty="0"/>
              <a:t>一个</a:t>
            </a:r>
            <a:r>
              <a:rPr lang="en-US" altLang="zh-CN" sz="5700" dirty="0">
                <a:solidFill>
                  <a:srgbClr val="8B4A71"/>
                </a:solidFill>
              </a:rPr>
              <a:t>“</a:t>
            </a:r>
            <a:r>
              <a:rPr lang="en-US" altLang="zh-CN" sz="8000" dirty="0">
                <a:solidFill>
                  <a:srgbClr val="8B4A71"/>
                </a:solidFill>
              </a:rPr>
              <a:t>Agent”</a:t>
            </a:r>
            <a:endParaRPr lang="en-US" altLang="zh-CN" sz="8000" dirty="0">
              <a:solidFill>
                <a:srgbClr val="8B4A71"/>
              </a:solidFill>
            </a:endParaRPr>
          </a:p>
        </p:txBody>
      </p:sp>
      <p:sp>
        <p:nvSpPr>
          <p:cNvPr id="4" name="署名占位符 10"/>
          <p:cNvSpPr>
            <a:spLocks noGrp="1"/>
          </p:cNvSpPr>
          <p:nvPr>
            <p:ph type="body" sz="quarter" idx="16390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讲师：张爱民</a:t>
            </a:r>
            <a:endParaRPr lang="zh-CN" altLang="en-US"/>
          </a:p>
        </p:txBody>
      </p:sp>
      <p:pic>
        <p:nvPicPr>
          <p:cNvPr id="5" name="图片 4" descr="post_object_image_400833327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80000">
            <a:off x="9947104" y="1677213"/>
            <a:ext cx="1669305" cy="485616"/>
          </a:xfrm>
          <a:prstGeom prst="rect">
            <a:avLst/>
          </a:prstGeom>
          <a:scene3d>
            <a:camera prst="perspectiveContrastingLeftFacing"/>
            <a:lightRig rig="threePt" dir="t"/>
          </a:scene3d>
        </p:spPr>
      </p:pic>
      <p:pic>
        <p:nvPicPr>
          <p:cNvPr id="9" name="Agent-Part-1-Voice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27460" y="125095"/>
            <a:ext cx="633730" cy="75374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12" showWhenStopped="0"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sz="3300" dirty="0"/>
              <a:t>基础模式</a:t>
            </a:r>
            <a:r>
              <a:rPr lang="en-US" altLang="zh-CN" sz="3300" dirty="0"/>
              <a:t>5</a:t>
            </a:r>
            <a:r>
              <a:rPr lang="zh-CN" altLang="en-US" sz="3300" dirty="0" smtClean="0"/>
              <a:t>：</a:t>
            </a:r>
            <a:r>
              <a:rPr lang="en-US" altLang="zh-CN" sz="3300" dirty="0" smtClean="0"/>
              <a:t>Multi-Agent——</a:t>
            </a:r>
            <a:r>
              <a:rPr lang="zh-CN" altLang="en-US" sz="3300" dirty="0"/>
              <a:t> 让</a:t>
            </a:r>
            <a:r>
              <a:rPr lang="en-US" altLang="zh-CN" sz="3300" dirty="0"/>
              <a:t>Agent</a:t>
            </a:r>
            <a:r>
              <a:rPr lang="zh-CN" altLang="en-US" sz="3300" dirty="0"/>
              <a:t>学会“团队协作”</a:t>
            </a:r>
            <a:endParaRPr lang="zh-CN" altLang="en-US" sz="3300" dirty="0"/>
          </a:p>
        </p:txBody>
      </p:sp>
      <p:sp>
        <p:nvSpPr>
          <p:cNvPr id="15" name="文本框 14"/>
          <p:cNvSpPr txBox="1"/>
          <p:nvPr/>
        </p:nvSpPr>
        <p:spPr>
          <a:xfrm>
            <a:off x="721995" y="1360170"/>
            <a:ext cx="10097770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b="1" dirty="0"/>
              <a:t>多智能体协作的价值</a:t>
            </a:r>
            <a:endParaRPr lang="zh-CN" altLang="en-US" b="1" dirty="0"/>
          </a:p>
          <a:p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通过分工协作</a:t>
            </a:r>
            <a:r>
              <a:rPr lang="zh-CN" altLang="en-US" sz="1600" b="1" dirty="0">
                <a:solidFill>
                  <a:schemeClr val="accent5"/>
                </a:solidFill>
              </a:rPr>
              <a:t>提升复杂任务的效率</a:t>
            </a:r>
            <a:endParaRPr lang="zh-CN" altLang="en-US" sz="1600" dirty="0">
              <a:solidFill>
                <a:srgbClr val="FF0000"/>
              </a:solidFill>
            </a:endParaRPr>
          </a:p>
          <a:p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架构支持并行处理与动态互动，</a:t>
            </a:r>
            <a:r>
              <a:rPr lang="zh-CN" altLang="en-US" sz="1600" b="1" dirty="0">
                <a:solidFill>
                  <a:schemeClr val="accent5"/>
                </a:solidFill>
              </a:rPr>
              <a:t>适合需要专业知识与灵活</a:t>
            </a:r>
            <a:r>
              <a:rPr lang="zh-CN" altLang="en-US" sz="1600" b="1" dirty="0">
                <a:solidFill>
                  <a:schemeClr val="accent5"/>
                </a:solidFill>
              </a:rPr>
              <a:t>响应的场景</a:t>
            </a:r>
            <a:endParaRPr lang="zh-CN" altLang="en-US" sz="1600" b="1" dirty="0">
              <a:solidFill>
                <a:schemeClr val="accent5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80085" y="3482340"/>
            <a:ext cx="6541770" cy="23685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b="1" dirty="0">
                <a:sym typeface="+mn-ea"/>
              </a:rPr>
              <a:t>构建高效团队的关键设计</a:t>
            </a:r>
            <a:endParaRPr lang="zh-CN" altLang="en-US" b="1" dirty="0">
              <a:sym typeface="+mn-ea"/>
            </a:endParaRPr>
          </a:p>
          <a:p>
            <a:endParaRPr lang="zh-CN" alt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sym typeface="+mn-ea"/>
              </a:rPr>
              <a:t>明确团队目标与角色</a:t>
            </a:r>
            <a:r>
              <a:rPr lang="zh-CN" altLang="en-US" sz="1600" b="1" dirty="0">
                <a:solidFill>
                  <a:schemeClr val="accent5"/>
                </a:solidFill>
                <a:sym typeface="+mn-ea"/>
              </a:rPr>
              <a:t>分工</a:t>
            </a:r>
            <a:endParaRPr lang="zh-CN" altLang="en-US" sz="1600" b="1" dirty="0">
              <a:solidFill>
                <a:schemeClr val="accent5"/>
              </a:solidFill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accent5"/>
                </a:solidFill>
                <a:sym typeface="+mn-ea"/>
              </a:rPr>
              <a:t>配置</a:t>
            </a:r>
            <a:r>
              <a:rPr lang="zh-CN" altLang="en-US" sz="1600" dirty="0">
                <a:sym typeface="+mn-ea"/>
              </a:rPr>
              <a:t>好执行环境、资源与流程管理</a:t>
            </a:r>
            <a:endParaRPr lang="zh-CN" altLang="en-US" sz="1600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sym typeface="+mn-ea"/>
              </a:rPr>
              <a:t>通过</a:t>
            </a:r>
            <a:r>
              <a:rPr lang="zh-CN" altLang="en-US" sz="1600" b="1" dirty="0">
                <a:solidFill>
                  <a:schemeClr val="accent5"/>
                </a:solidFill>
                <a:sym typeface="+mn-ea"/>
              </a:rPr>
              <a:t>状态序列化</a:t>
            </a:r>
            <a:r>
              <a:rPr lang="zh-CN" altLang="en-US" sz="1600" dirty="0">
                <a:sym typeface="+mn-ea"/>
              </a:rPr>
              <a:t>确保任务不断点、可持续运行</a:t>
            </a:r>
            <a:endParaRPr lang="zh-CN" altLang="en-US" sz="1600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sym typeface="+mn-ea"/>
              </a:rPr>
              <a:t>根据任务需求选择</a:t>
            </a:r>
            <a:r>
              <a:rPr lang="zh-CN" altLang="en-US" sz="1600" b="1" dirty="0">
                <a:solidFill>
                  <a:schemeClr val="accent5"/>
                </a:solidFill>
                <a:sym typeface="+mn-ea"/>
              </a:rPr>
              <a:t>合适环境</a:t>
            </a:r>
            <a:r>
              <a:rPr lang="zh-CN" altLang="en-US" sz="1600" dirty="0">
                <a:sym typeface="+mn-ea"/>
              </a:rPr>
              <a:t>，提升灵活性与适应性</a:t>
            </a:r>
            <a:endParaRPr lang="zh-CN" altLang="en-US" sz="1600" dirty="0"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 trans="7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529" y="1721224"/>
            <a:ext cx="5539740" cy="3803015"/>
          </a:xfrm>
          <a:prstGeom prst="rect">
            <a:avLst/>
          </a:prstGeom>
        </p:spPr>
      </p:pic>
      <p:pic>
        <p:nvPicPr>
          <p:cNvPr id="4" name="图片 3" descr="live support agent headset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63480" y="1206500"/>
            <a:ext cx="1905000" cy="190500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>
          <a:xfrm>
            <a:off x="609600" y="553497"/>
            <a:ext cx="11582400" cy="609600"/>
          </a:xfrm>
        </p:spPr>
        <p:txBody>
          <a:bodyPr>
            <a:noAutofit/>
          </a:bodyPr>
          <a:lstStyle/>
          <a:p>
            <a:r>
              <a:rPr lang="zh-CN" altLang="en-US" sz="3300" dirty="0"/>
              <a:t>基础</a:t>
            </a:r>
            <a:r>
              <a:rPr lang="zh-CN" altLang="en-US" sz="3300" dirty="0" smtClean="0"/>
              <a:t>模式</a:t>
            </a:r>
            <a:r>
              <a:rPr lang="en-US" altLang="zh-CN" sz="3300" dirty="0" smtClean="0"/>
              <a:t>5</a:t>
            </a:r>
            <a:r>
              <a:rPr lang="zh-CN" altLang="en-US" sz="3300" dirty="0" smtClean="0"/>
              <a:t>（延展）：</a:t>
            </a:r>
            <a:r>
              <a:rPr lang="en-US" altLang="zh-CN" sz="3300" dirty="0" smtClean="0"/>
              <a:t>Agent </a:t>
            </a:r>
            <a:r>
              <a:rPr lang="en-US" altLang="zh-CN" sz="3300" dirty="0" smtClean="0"/>
              <a:t>System</a:t>
            </a:r>
            <a:br>
              <a:rPr lang="en-US" altLang="zh-CN" sz="3300" dirty="0" smtClean="0"/>
            </a:br>
            <a:r>
              <a:rPr lang="en-US" altLang="zh-CN" sz="3300" dirty="0"/>
              <a:t> </a:t>
            </a:r>
            <a:r>
              <a:rPr lang="en-US" altLang="zh-CN" sz="3300" dirty="0" smtClean="0"/>
              <a:t>                               </a:t>
            </a:r>
            <a:r>
              <a:rPr lang="en-US" altLang="zh-CN" sz="3300" dirty="0" smtClean="0"/>
              <a:t>——</a:t>
            </a:r>
            <a:r>
              <a:rPr lang="zh-CN" altLang="en-US" sz="3300" dirty="0"/>
              <a:t>给</a:t>
            </a:r>
            <a:r>
              <a:rPr lang="en-US" altLang="zh-CN" sz="3300" dirty="0"/>
              <a:t>Agent</a:t>
            </a:r>
            <a:r>
              <a:rPr lang="zh-CN" altLang="en-US" sz="3300" dirty="0"/>
              <a:t>搭建一个“组织系统”</a:t>
            </a:r>
            <a:endParaRPr lang="zh-CN" altLang="en-US" sz="3300" dirty="0"/>
          </a:p>
        </p:txBody>
      </p:sp>
      <p:sp>
        <p:nvSpPr>
          <p:cNvPr id="5" name="Shape 2"/>
          <p:cNvSpPr/>
          <p:nvPr/>
        </p:nvSpPr>
        <p:spPr>
          <a:xfrm>
            <a:off x="1123950" y="2472690"/>
            <a:ext cx="3292475" cy="635"/>
          </a:xfrm>
          <a:prstGeom prst="line">
            <a:avLst/>
          </a:prstGeom>
          <a:noFill/>
          <a:ln w="25400">
            <a:solidFill>
              <a:srgbClr val="2B7FFF"/>
            </a:solidFill>
            <a:prstDash val="solid"/>
            <a:headEnd type="none"/>
            <a:tailEnd type="none"/>
          </a:ln>
        </p:spPr>
      </p:sp>
      <p:sp>
        <p:nvSpPr>
          <p:cNvPr id="6" name="Text 3"/>
          <p:cNvSpPr/>
          <p:nvPr/>
        </p:nvSpPr>
        <p:spPr>
          <a:xfrm>
            <a:off x="1123950" y="1964690"/>
            <a:ext cx="3201670" cy="508000"/>
          </a:xfrm>
          <a:prstGeom prst="rect">
            <a:avLst/>
          </a:prstGeom>
          <a:noFill/>
        </p:spPr>
        <p:txBody>
          <a:bodyPr wrap="square" lIns="0" tIns="0" rIns="0" bIns="101600" rtlCol="0" anchor="ctr"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三大核心组件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123950" y="277495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59531" y="27781"/>
                </a:moveTo>
                <a:cubicBezTo>
                  <a:pt x="59531" y="12452"/>
                  <a:pt x="71983" y="0"/>
                  <a:pt x="87313" y="0"/>
                </a:cubicBezTo>
                <a:lnTo>
                  <a:pt x="99219" y="0"/>
                </a:lnTo>
                <a:cubicBezTo>
                  <a:pt x="108000" y="0"/>
                  <a:pt x="115094" y="7094"/>
                  <a:pt x="115094" y="15875"/>
                </a:cubicBezTo>
                <a:lnTo>
                  <a:pt x="115094" y="238125"/>
                </a:lnTo>
                <a:cubicBezTo>
                  <a:pt x="115094" y="246906"/>
                  <a:pt x="108000" y="254000"/>
                  <a:pt x="99219" y="254000"/>
                </a:cubicBezTo>
                <a:lnTo>
                  <a:pt x="83344" y="254000"/>
                </a:lnTo>
                <a:cubicBezTo>
                  <a:pt x="68560" y="254000"/>
                  <a:pt x="56108" y="243880"/>
                  <a:pt x="52586" y="230188"/>
                </a:cubicBezTo>
                <a:cubicBezTo>
                  <a:pt x="52239" y="230188"/>
                  <a:pt x="51941" y="230188"/>
                  <a:pt x="51594" y="230188"/>
                </a:cubicBezTo>
                <a:cubicBezTo>
                  <a:pt x="29666" y="230188"/>
                  <a:pt x="11906" y="212427"/>
                  <a:pt x="11906" y="190500"/>
                </a:cubicBezTo>
                <a:cubicBezTo>
                  <a:pt x="11906" y="181570"/>
                  <a:pt x="14883" y="173335"/>
                  <a:pt x="19844" y="166688"/>
                </a:cubicBezTo>
                <a:cubicBezTo>
                  <a:pt x="10220" y="159445"/>
                  <a:pt x="3969" y="147935"/>
                  <a:pt x="3969" y="134938"/>
                </a:cubicBezTo>
                <a:cubicBezTo>
                  <a:pt x="3969" y="119608"/>
                  <a:pt x="12700" y="106263"/>
                  <a:pt x="25400" y="99665"/>
                </a:cubicBezTo>
                <a:cubicBezTo>
                  <a:pt x="21878" y="93712"/>
                  <a:pt x="19844" y="86767"/>
                  <a:pt x="19844" y="79375"/>
                </a:cubicBezTo>
                <a:cubicBezTo>
                  <a:pt x="19844" y="57448"/>
                  <a:pt x="37604" y="39688"/>
                  <a:pt x="59531" y="39688"/>
                </a:cubicBezTo>
                <a:lnTo>
                  <a:pt x="59531" y="27781"/>
                </a:lnTo>
                <a:close/>
                <a:moveTo>
                  <a:pt x="194469" y="27781"/>
                </a:moveTo>
                <a:lnTo>
                  <a:pt x="194469" y="39688"/>
                </a:lnTo>
                <a:cubicBezTo>
                  <a:pt x="216396" y="39688"/>
                  <a:pt x="234156" y="57448"/>
                  <a:pt x="234156" y="79375"/>
                </a:cubicBezTo>
                <a:cubicBezTo>
                  <a:pt x="234156" y="86816"/>
                  <a:pt x="232122" y="93762"/>
                  <a:pt x="228600" y="99665"/>
                </a:cubicBezTo>
                <a:cubicBezTo>
                  <a:pt x="241350" y="106263"/>
                  <a:pt x="250031" y="119559"/>
                  <a:pt x="250031" y="134938"/>
                </a:cubicBezTo>
                <a:cubicBezTo>
                  <a:pt x="250031" y="147935"/>
                  <a:pt x="243780" y="159445"/>
                  <a:pt x="234156" y="166688"/>
                </a:cubicBezTo>
                <a:cubicBezTo>
                  <a:pt x="239117" y="173335"/>
                  <a:pt x="242094" y="181570"/>
                  <a:pt x="242094" y="190500"/>
                </a:cubicBezTo>
                <a:cubicBezTo>
                  <a:pt x="242094" y="212427"/>
                  <a:pt x="224334" y="230188"/>
                  <a:pt x="202406" y="230188"/>
                </a:cubicBezTo>
                <a:cubicBezTo>
                  <a:pt x="202059" y="230188"/>
                  <a:pt x="201761" y="230188"/>
                  <a:pt x="201414" y="230188"/>
                </a:cubicBezTo>
                <a:cubicBezTo>
                  <a:pt x="197892" y="243880"/>
                  <a:pt x="185440" y="254000"/>
                  <a:pt x="170656" y="254000"/>
                </a:cubicBezTo>
                <a:lnTo>
                  <a:pt x="154781" y="254000"/>
                </a:lnTo>
                <a:cubicBezTo>
                  <a:pt x="146000" y="254000"/>
                  <a:pt x="138906" y="246906"/>
                  <a:pt x="138906" y="238125"/>
                </a:cubicBezTo>
                <a:lnTo>
                  <a:pt x="138906" y="15875"/>
                </a:lnTo>
                <a:cubicBezTo>
                  <a:pt x="138906" y="7094"/>
                  <a:pt x="146000" y="0"/>
                  <a:pt x="154781" y="0"/>
                </a:cubicBezTo>
                <a:lnTo>
                  <a:pt x="166688" y="0"/>
                </a:lnTo>
                <a:cubicBezTo>
                  <a:pt x="182017" y="0"/>
                  <a:pt x="194469" y="12452"/>
                  <a:pt x="194469" y="27781"/>
                </a:cubicBezTo>
                <a:close/>
              </a:path>
            </a:pathLst>
          </a:custGeom>
          <a:solidFill>
            <a:srgbClr val="2B7FFF"/>
          </a:solidFill>
        </p:spPr>
      </p:sp>
      <p:sp>
        <p:nvSpPr>
          <p:cNvPr id="10" name="Text 7"/>
          <p:cNvSpPr/>
          <p:nvPr/>
        </p:nvSpPr>
        <p:spPr>
          <a:xfrm>
            <a:off x="1562100" y="2724150"/>
            <a:ext cx="1079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Prompt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092200" y="3232150"/>
            <a:ext cx="3441700" cy="584200"/>
          </a:xfrm>
          <a:prstGeom prst="rect">
            <a:avLst/>
          </a:prstGeom>
          <a:noFill/>
        </p:spPr>
        <p:txBody>
          <a:bodyPr wrap="square" lIns="0" tIns="0" rIns="0" bIns="0" rtlCol="0" anchor="ctr"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D1D5D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系统的</a:t>
            </a:r>
            <a:r>
              <a:rPr lang="en-US" sz="1400" dirty="0">
                <a:solidFill>
                  <a:srgbClr val="E8E6E3"/>
                </a:solidFill>
                <a:highlight>
                  <a:srgbClr val="4A90E2">
                    <a:alpha val="667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行为纲领 </a:t>
            </a:r>
            <a:r>
              <a:rPr lang="en-US" sz="1400" dirty="0">
                <a:solidFill>
                  <a:srgbClr val="D1D5D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，定义每个Agent的职责边界与协作规则。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1139825" y="412496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222250" y="102096"/>
                </a:moveTo>
                <a:cubicBezTo>
                  <a:pt x="214908" y="106958"/>
                  <a:pt x="206474" y="110877"/>
                  <a:pt x="197693" y="114002"/>
                </a:cubicBezTo>
                <a:cubicBezTo>
                  <a:pt x="174377" y="122337"/>
                  <a:pt x="143768" y="127000"/>
                  <a:pt x="111125" y="127000"/>
                </a:cubicBezTo>
                <a:cubicBezTo>
                  <a:pt x="78482" y="127000"/>
                  <a:pt x="47823" y="122287"/>
                  <a:pt x="24557" y="114002"/>
                </a:cubicBezTo>
                <a:cubicBezTo>
                  <a:pt x="15825" y="110877"/>
                  <a:pt x="7342" y="106958"/>
                  <a:pt x="0" y="102096"/>
                </a:cubicBezTo>
                <a:lnTo>
                  <a:pt x="0" y="142875"/>
                </a:lnTo>
                <a:cubicBezTo>
                  <a:pt x="0" y="164802"/>
                  <a:pt x="49758" y="182563"/>
                  <a:pt x="111125" y="182563"/>
                </a:cubicBezTo>
                <a:cubicBezTo>
                  <a:pt x="172492" y="182563"/>
                  <a:pt x="222250" y="164802"/>
                  <a:pt x="222250" y="142875"/>
                </a:cubicBezTo>
                <a:lnTo>
                  <a:pt x="222250" y="102096"/>
                </a:lnTo>
                <a:close/>
                <a:moveTo>
                  <a:pt x="222250" y="63500"/>
                </a:moveTo>
                <a:lnTo>
                  <a:pt x="222250" y="39688"/>
                </a:lnTo>
                <a:cubicBezTo>
                  <a:pt x="222250" y="17760"/>
                  <a:pt x="172492" y="0"/>
                  <a:pt x="111125" y="0"/>
                </a:cubicBezTo>
                <a:cubicBezTo>
                  <a:pt x="49758" y="0"/>
                  <a:pt x="0" y="17760"/>
                  <a:pt x="0" y="39688"/>
                </a:cubicBezTo>
                <a:lnTo>
                  <a:pt x="0" y="63500"/>
                </a:lnTo>
                <a:cubicBezTo>
                  <a:pt x="0" y="85427"/>
                  <a:pt x="49758" y="103188"/>
                  <a:pt x="111125" y="103188"/>
                </a:cubicBezTo>
                <a:cubicBezTo>
                  <a:pt x="172492" y="103188"/>
                  <a:pt x="222250" y="85427"/>
                  <a:pt x="222250" y="63500"/>
                </a:cubicBezTo>
                <a:close/>
                <a:moveTo>
                  <a:pt x="197693" y="193377"/>
                </a:moveTo>
                <a:cubicBezTo>
                  <a:pt x="174427" y="201662"/>
                  <a:pt x="143818" y="206375"/>
                  <a:pt x="111125" y="206375"/>
                </a:cubicBezTo>
                <a:cubicBezTo>
                  <a:pt x="78432" y="206375"/>
                  <a:pt x="47823" y="201662"/>
                  <a:pt x="24557" y="193377"/>
                </a:cubicBezTo>
                <a:cubicBezTo>
                  <a:pt x="15825" y="190252"/>
                  <a:pt x="7342" y="186333"/>
                  <a:pt x="0" y="181471"/>
                </a:cubicBezTo>
                <a:lnTo>
                  <a:pt x="0" y="214313"/>
                </a:lnTo>
                <a:cubicBezTo>
                  <a:pt x="0" y="236240"/>
                  <a:pt x="49758" y="254000"/>
                  <a:pt x="111125" y="254000"/>
                </a:cubicBezTo>
                <a:cubicBezTo>
                  <a:pt x="172492" y="254000"/>
                  <a:pt x="222250" y="236240"/>
                  <a:pt x="222250" y="214313"/>
                </a:cubicBezTo>
                <a:lnTo>
                  <a:pt x="222250" y="181471"/>
                </a:lnTo>
                <a:cubicBezTo>
                  <a:pt x="214908" y="186333"/>
                  <a:pt x="206474" y="190252"/>
                  <a:pt x="197693" y="193377"/>
                </a:cubicBezTo>
                <a:close/>
              </a:path>
            </a:pathLst>
          </a:custGeom>
          <a:solidFill>
            <a:srgbClr val="00C950"/>
          </a:solidFill>
        </p:spPr>
      </p:sp>
      <p:sp>
        <p:nvSpPr>
          <p:cNvPr id="18" name="Text 15"/>
          <p:cNvSpPr/>
          <p:nvPr/>
        </p:nvSpPr>
        <p:spPr>
          <a:xfrm>
            <a:off x="1562100" y="4074160"/>
            <a:ext cx="1155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Memory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092200" y="4582160"/>
            <a:ext cx="3441700" cy="292100"/>
          </a:xfrm>
          <a:prstGeom prst="rect">
            <a:avLst/>
          </a:prstGeom>
          <a:noFill/>
        </p:spPr>
        <p:txBody>
          <a:bodyPr wrap="square" lIns="0" tIns="0" rIns="0" bIns="0" rtlCol="0" anchor="ctr"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D1D5D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系统的</a:t>
            </a:r>
            <a:r>
              <a:rPr lang="en-US" sz="1400" dirty="0">
                <a:solidFill>
                  <a:srgbClr val="E8E6E3"/>
                </a:solidFill>
                <a:highlight>
                  <a:srgbClr val="7ED321">
                    <a:alpha val="667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经验积累 </a:t>
            </a:r>
            <a:r>
              <a:rPr lang="en-US" sz="1400" dirty="0">
                <a:solidFill>
                  <a:srgbClr val="D1D5D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，让系统越用越聪明。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1108075" y="51689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11175" y="48171"/>
                </a:moveTo>
                <a:lnTo>
                  <a:pt x="111175" y="72777"/>
                </a:lnTo>
                <a:lnTo>
                  <a:pt x="111423" y="73025"/>
                </a:lnTo>
                <a:cubicBezTo>
                  <a:pt x="114647" y="32147"/>
                  <a:pt x="148828" y="0"/>
                  <a:pt x="190550" y="0"/>
                </a:cubicBezTo>
                <a:cubicBezTo>
                  <a:pt x="200521" y="0"/>
                  <a:pt x="210096" y="1836"/>
                  <a:pt x="218877" y="5209"/>
                </a:cubicBezTo>
                <a:cubicBezTo>
                  <a:pt x="223838" y="7094"/>
                  <a:pt x="224730" y="13395"/>
                  <a:pt x="221010" y="17165"/>
                </a:cubicBezTo>
                <a:lnTo>
                  <a:pt x="177006" y="61168"/>
                </a:lnTo>
                <a:cubicBezTo>
                  <a:pt x="175518" y="62657"/>
                  <a:pt x="174675" y="64691"/>
                  <a:pt x="174675" y="66774"/>
                </a:cubicBezTo>
                <a:lnTo>
                  <a:pt x="174675" y="87313"/>
                </a:lnTo>
                <a:cubicBezTo>
                  <a:pt x="174675" y="91678"/>
                  <a:pt x="178246" y="95250"/>
                  <a:pt x="182612" y="95250"/>
                </a:cubicBezTo>
                <a:lnTo>
                  <a:pt x="203150" y="95250"/>
                </a:lnTo>
                <a:cubicBezTo>
                  <a:pt x="205234" y="95250"/>
                  <a:pt x="207268" y="94407"/>
                  <a:pt x="208756" y="92918"/>
                </a:cubicBezTo>
                <a:lnTo>
                  <a:pt x="252760" y="48915"/>
                </a:lnTo>
                <a:cubicBezTo>
                  <a:pt x="256530" y="45145"/>
                  <a:pt x="262830" y="46087"/>
                  <a:pt x="264716" y="51048"/>
                </a:cubicBezTo>
                <a:cubicBezTo>
                  <a:pt x="268089" y="59829"/>
                  <a:pt x="269925" y="69404"/>
                  <a:pt x="269925" y="79375"/>
                </a:cubicBezTo>
                <a:cubicBezTo>
                  <a:pt x="269925" y="109438"/>
                  <a:pt x="253206" y="135632"/>
                  <a:pt x="228501" y="149076"/>
                </a:cubicBezTo>
                <a:lnTo>
                  <a:pt x="268932" y="189508"/>
                </a:lnTo>
                <a:cubicBezTo>
                  <a:pt x="278209" y="198785"/>
                  <a:pt x="278209" y="213866"/>
                  <a:pt x="268932" y="223193"/>
                </a:cubicBezTo>
                <a:lnTo>
                  <a:pt x="239117" y="253008"/>
                </a:lnTo>
                <a:cubicBezTo>
                  <a:pt x="229840" y="262285"/>
                  <a:pt x="214759" y="262285"/>
                  <a:pt x="205432" y="253008"/>
                </a:cubicBezTo>
                <a:lnTo>
                  <a:pt x="142925" y="190500"/>
                </a:lnTo>
                <a:cubicBezTo>
                  <a:pt x="129332" y="176907"/>
                  <a:pt x="126256" y="156815"/>
                  <a:pt x="133747" y="140246"/>
                </a:cubicBezTo>
                <a:lnTo>
                  <a:pt x="88751" y="95250"/>
                </a:lnTo>
                <a:lnTo>
                  <a:pt x="64145" y="95250"/>
                </a:lnTo>
                <a:cubicBezTo>
                  <a:pt x="58837" y="95250"/>
                  <a:pt x="53876" y="92621"/>
                  <a:pt x="50949" y="88205"/>
                </a:cubicBezTo>
                <a:lnTo>
                  <a:pt x="11609" y="29220"/>
                </a:lnTo>
                <a:cubicBezTo>
                  <a:pt x="9525" y="26095"/>
                  <a:pt x="9922" y="21878"/>
                  <a:pt x="12601" y="19199"/>
                </a:cubicBezTo>
                <a:lnTo>
                  <a:pt x="35123" y="-3324"/>
                </a:lnTo>
                <a:cubicBezTo>
                  <a:pt x="37802" y="-6003"/>
                  <a:pt x="41970" y="-6400"/>
                  <a:pt x="45145" y="-4316"/>
                </a:cubicBezTo>
                <a:lnTo>
                  <a:pt x="104130" y="34975"/>
                </a:lnTo>
                <a:cubicBezTo>
                  <a:pt x="108545" y="37902"/>
                  <a:pt x="111175" y="42863"/>
                  <a:pt x="111175" y="48171"/>
                </a:cubicBezTo>
                <a:close/>
                <a:moveTo>
                  <a:pt x="106958" y="147141"/>
                </a:moveTo>
                <a:cubicBezTo>
                  <a:pt x="103832" y="165497"/>
                  <a:pt x="108148" y="184894"/>
                  <a:pt x="120055" y="200422"/>
                </a:cubicBezTo>
                <a:lnTo>
                  <a:pt x="72926" y="247501"/>
                </a:lnTo>
                <a:cubicBezTo>
                  <a:pt x="58986" y="261441"/>
                  <a:pt x="36364" y="261441"/>
                  <a:pt x="22423" y="247501"/>
                </a:cubicBezTo>
                <a:cubicBezTo>
                  <a:pt x="8483" y="233561"/>
                  <a:pt x="8483" y="210939"/>
                  <a:pt x="22423" y="196999"/>
                </a:cubicBezTo>
                <a:lnTo>
                  <a:pt x="89595" y="129828"/>
                </a:lnTo>
                <a:lnTo>
                  <a:pt x="106958" y="147191"/>
                </a:lnTo>
                <a:close/>
              </a:path>
            </a:pathLst>
          </a:custGeom>
          <a:solidFill>
            <a:srgbClr val="F0B100"/>
          </a:solidFill>
        </p:spPr>
      </p:sp>
      <p:sp>
        <p:nvSpPr>
          <p:cNvPr id="26" name="Text 23"/>
          <p:cNvSpPr/>
          <p:nvPr/>
        </p:nvSpPr>
        <p:spPr>
          <a:xfrm>
            <a:off x="1562100" y="5118100"/>
            <a:ext cx="812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Quattrocento Sans" panose="020B0502050000020003" pitchFamily="34" charset="0"/>
                <a:ea typeface="Quattrocento Sans" panose="020B0502050000020003" pitchFamily="34" charset="-122"/>
                <a:cs typeface="Quattrocento Sans" panose="020B0502050000020003" pitchFamily="34" charset="-120"/>
              </a:rPr>
              <a:t>Tools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1092200" y="5626100"/>
            <a:ext cx="3441700" cy="292100"/>
          </a:xfrm>
          <a:prstGeom prst="rect">
            <a:avLst/>
          </a:prstGeom>
          <a:noFill/>
        </p:spPr>
        <p:txBody>
          <a:bodyPr wrap="square" lIns="0" tIns="0" rIns="0" bIns="0" rtlCol="0" anchor="ctr"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D1D5D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系统的</a:t>
            </a:r>
            <a:r>
              <a:rPr lang="en-US" sz="1400" dirty="0">
                <a:solidFill>
                  <a:srgbClr val="E8E6E3"/>
                </a:solidFill>
                <a:highlight>
                  <a:srgbClr val="E5A00D">
                    <a:alpha val="66700"/>
                  </a:srgbClr>
                </a:highlight>
                <a:latin typeface="MiSans" pitchFamily="34" charset="-122"/>
                <a:ea typeface="MiSans" pitchFamily="34" charset="-122"/>
                <a:cs typeface="MiSans" pitchFamily="34" charset="-120"/>
              </a:rPr>
              <a:t> 能力插件 </a:t>
            </a:r>
            <a:r>
              <a:rPr lang="en-US" sz="1400" dirty="0">
                <a:solidFill>
                  <a:srgbClr val="D1D5DC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，统一管理工具调用。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4982845" y="2780665"/>
            <a:ext cx="222758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Agent </a:t>
            </a:r>
            <a:r>
              <a:rPr lang="en-US" sz="24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System</a:t>
            </a:r>
            <a:endParaRPr lang="en-US" sz="2400" b="1" dirty="0">
              <a:solidFill>
                <a:srgbClr val="FFFFFF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F0000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Core</a:t>
            </a:r>
            <a:endParaRPr lang="en-US" sz="2400" b="1" dirty="0">
              <a:solidFill>
                <a:srgbClr val="FF0000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33" name="Shape 30"/>
          <p:cNvSpPr/>
          <p:nvPr/>
        </p:nvSpPr>
        <p:spPr>
          <a:xfrm>
            <a:off x="5283200" y="3550920"/>
            <a:ext cx="1625600" cy="1625600"/>
          </a:xfrm>
          <a:custGeom>
            <a:avLst/>
            <a:gdLst/>
            <a:ahLst/>
            <a:cxnLst/>
            <a:rect l="l" t="t" r="r" b="b"/>
            <a:pathLst>
              <a:path w="1625600" h="1625600">
                <a:moveTo>
                  <a:pt x="812800" y="0"/>
                </a:moveTo>
                <a:lnTo>
                  <a:pt x="812800" y="0"/>
                </a:lnTo>
                <a:cubicBezTo>
                  <a:pt x="1261397" y="0"/>
                  <a:pt x="1625600" y="364203"/>
                  <a:pt x="1625600" y="812800"/>
                </a:cubicBezTo>
                <a:lnTo>
                  <a:pt x="1625600" y="812800"/>
                </a:lnTo>
                <a:cubicBezTo>
                  <a:pt x="1625600" y="1261397"/>
                  <a:pt x="1261397" y="1625600"/>
                  <a:pt x="812800" y="1625600"/>
                </a:cubicBezTo>
                <a:lnTo>
                  <a:pt x="812800" y="1625600"/>
                </a:lnTo>
                <a:cubicBezTo>
                  <a:pt x="364203" y="1625600"/>
                  <a:pt x="0" y="1261397"/>
                  <a:pt x="0" y="812800"/>
                </a:cubicBezTo>
                <a:lnTo>
                  <a:pt x="0" y="812800"/>
                </a:lnTo>
                <a:cubicBezTo>
                  <a:pt x="0" y="364203"/>
                  <a:pt x="364203" y="0"/>
                  <a:pt x="812800" y="0"/>
                </a:cubicBezTo>
                <a:close/>
              </a:path>
            </a:pathLst>
          </a:custGeom>
          <a:gradFill flip="none" rotWithShape="1">
            <a:gsLst>
              <a:gs pos="0">
                <a:srgbClr val="155DFC"/>
              </a:gs>
              <a:gs pos="100000">
                <a:srgbClr val="193CB8"/>
              </a:gs>
            </a:gsLst>
            <a:lin ang="2700000" scaled="1"/>
          </a:gradFill>
          <a:effectLst>
            <a:outerShdw blurRad="635000" dist="317500" dir="5400000" algn="bl" rotWithShape="0">
              <a:srgbClr val="000000">
                <a:alpha val="25098"/>
              </a:srgbClr>
            </a:outerShdw>
          </a:effectLst>
        </p:spPr>
      </p:sp>
      <p:sp>
        <p:nvSpPr>
          <p:cNvPr id="34" name="Shape 31"/>
          <p:cNvSpPr/>
          <p:nvPr/>
        </p:nvSpPr>
        <p:spPr>
          <a:xfrm>
            <a:off x="5810250" y="413512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371386" y="187970"/>
                </a:moveTo>
                <a:cubicBezTo>
                  <a:pt x="382280" y="185023"/>
                  <a:pt x="393710" y="190202"/>
                  <a:pt x="398621" y="200293"/>
                </a:cubicBezTo>
                <a:lnTo>
                  <a:pt x="415230" y="233869"/>
                </a:lnTo>
                <a:cubicBezTo>
                  <a:pt x="424428" y="235119"/>
                  <a:pt x="433447" y="237619"/>
                  <a:pt x="441930" y="241102"/>
                </a:cubicBezTo>
                <a:lnTo>
                  <a:pt x="473184" y="220295"/>
                </a:lnTo>
                <a:cubicBezTo>
                  <a:pt x="482560" y="214045"/>
                  <a:pt x="494973" y="215295"/>
                  <a:pt x="502920" y="223242"/>
                </a:cubicBezTo>
                <a:lnTo>
                  <a:pt x="520065" y="240387"/>
                </a:lnTo>
                <a:cubicBezTo>
                  <a:pt x="528012" y="248335"/>
                  <a:pt x="529263" y="260836"/>
                  <a:pt x="523012" y="270123"/>
                </a:cubicBezTo>
                <a:lnTo>
                  <a:pt x="502206" y="301288"/>
                </a:lnTo>
                <a:cubicBezTo>
                  <a:pt x="503902" y="305485"/>
                  <a:pt x="505420" y="309860"/>
                  <a:pt x="506670" y="314414"/>
                </a:cubicBezTo>
                <a:cubicBezTo>
                  <a:pt x="507921" y="318968"/>
                  <a:pt x="508724" y="323433"/>
                  <a:pt x="509349" y="327987"/>
                </a:cubicBezTo>
                <a:lnTo>
                  <a:pt x="543014" y="344597"/>
                </a:lnTo>
                <a:cubicBezTo>
                  <a:pt x="553105" y="349597"/>
                  <a:pt x="558284" y="361027"/>
                  <a:pt x="555337" y="371832"/>
                </a:cubicBezTo>
                <a:lnTo>
                  <a:pt x="549086" y="395228"/>
                </a:lnTo>
                <a:cubicBezTo>
                  <a:pt x="546140" y="406033"/>
                  <a:pt x="536049" y="413355"/>
                  <a:pt x="524798" y="412641"/>
                </a:cubicBezTo>
                <a:lnTo>
                  <a:pt x="487293" y="410230"/>
                </a:lnTo>
                <a:cubicBezTo>
                  <a:pt x="481667" y="417463"/>
                  <a:pt x="475149" y="424160"/>
                  <a:pt x="467737" y="429875"/>
                </a:cubicBezTo>
                <a:lnTo>
                  <a:pt x="470148" y="467291"/>
                </a:lnTo>
                <a:cubicBezTo>
                  <a:pt x="470862" y="478542"/>
                  <a:pt x="463540" y="488722"/>
                  <a:pt x="452735" y="491579"/>
                </a:cubicBezTo>
                <a:lnTo>
                  <a:pt x="429339" y="497830"/>
                </a:lnTo>
                <a:cubicBezTo>
                  <a:pt x="418445" y="500777"/>
                  <a:pt x="407104" y="495598"/>
                  <a:pt x="402104" y="485507"/>
                </a:cubicBezTo>
                <a:lnTo>
                  <a:pt x="385495" y="451931"/>
                </a:lnTo>
                <a:cubicBezTo>
                  <a:pt x="376297" y="450681"/>
                  <a:pt x="367278" y="448181"/>
                  <a:pt x="358795" y="444698"/>
                </a:cubicBezTo>
                <a:lnTo>
                  <a:pt x="327541" y="465505"/>
                </a:lnTo>
                <a:cubicBezTo>
                  <a:pt x="318165" y="471755"/>
                  <a:pt x="305753" y="470505"/>
                  <a:pt x="297805" y="462558"/>
                </a:cubicBezTo>
                <a:lnTo>
                  <a:pt x="280660" y="445413"/>
                </a:lnTo>
                <a:cubicBezTo>
                  <a:pt x="272713" y="437465"/>
                  <a:pt x="271463" y="425053"/>
                  <a:pt x="277713" y="415677"/>
                </a:cubicBezTo>
                <a:lnTo>
                  <a:pt x="298519" y="384423"/>
                </a:lnTo>
                <a:cubicBezTo>
                  <a:pt x="296823" y="380226"/>
                  <a:pt x="295305" y="375851"/>
                  <a:pt x="294055" y="371296"/>
                </a:cubicBezTo>
                <a:cubicBezTo>
                  <a:pt x="292804" y="366742"/>
                  <a:pt x="292001" y="362188"/>
                  <a:pt x="291376" y="357723"/>
                </a:cubicBezTo>
                <a:lnTo>
                  <a:pt x="257711" y="341114"/>
                </a:lnTo>
                <a:cubicBezTo>
                  <a:pt x="247620" y="336113"/>
                  <a:pt x="242530" y="324683"/>
                  <a:pt x="245388" y="313879"/>
                </a:cubicBezTo>
                <a:lnTo>
                  <a:pt x="251639" y="290483"/>
                </a:lnTo>
                <a:cubicBezTo>
                  <a:pt x="254585" y="279678"/>
                  <a:pt x="264676" y="272355"/>
                  <a:pt x="275927" y="273070"/>
                </a:cubicBezTo>
                <a:lnTo>
                  <a:pt x="313343" y="275481"/>
                </a:lnTo>
                <a:cubicBezTo>
                  <a:pt x="318968" y="268248"/>
                  <a:pt x="325487" y="261551"/>
                  <a:pt x="332899" y="255836"/>
                </a:cubicBezTo>
                <a:lnTo>
                  <a:pt x="330488" y="218509"/>
                </a:lnTo>
                <a:cubicBezTo>
                  <a:pt x="329773" y="207258"/>
                  <a:pt x="337096" y="197078"/>
                  <a:pt x="347901" y="194221"/>
                </a:cubicBezTo>
                <a:lnTo>
                  <a:pt x="371296" y="187970"/>
                </a:lnTo>
                <a:close/>
                <a:moveTo>
                  <a:pt x="400407" y="303609"/>
                </a:moveTo>
                <a:cubicBezTo>
                  <a:pt x="378722" y="303634"/>
                  <a:pt x="361137" y="321260"/>
                  <a:pt x="361161" y="342945"/>
                </a:cubicBezTo>
                <a:cubicBezTo>
                  <a:pt x="361186" y="364630"/>
                  <a:pt x="378811" y="382215"/>
                  <a:pt x="400496" y="382191"/>
                </a:cubicBezTo>
                <a:cubicBezTo>
                  <a:pt x="422182" y="382166"/>
                  <a:pt x="439767" y="364540"/>
                  <a:pt x="439742" y="342855"/>
                </a:cubicBezTo>
                <a:cubicBezTo>
                  <a:pt x="439718" y="321170"/>
                  <a:pt x="422092" y="303585"/>
                  <a:pt x="400407" y="303609"/>
                </a:cubicBezTo>
                <a:close/>
                <a:moveTo>
                  <a:pt x="200829" y="-40630"/>
                </a:moveTo>
                <a:lnTo>
                  <a:pt x="224224" y="-34379"/>
                </a:lnTo>
                <a:cubicBezTo>
                  <a:pt x="235029" y="-31433"/>
                  <a:pt x="242352" y="-21253"/>
                  <a:pt x="241637" y="-10091"/>
                </a:cubicBezTo>
                <a:lnTo>
                  <a:pt x="239226" y="27236"/>
                </a:lnTo>
                <a:cubicBezTo>
                  <a:pt x="246638" y="32951"/>
                  <a:pt x="253157" y="39559"/>
                  <a:pt x="258782" y="46881"/>
                </a:cubicBezTo>
                <a:lnTo>
                  <a:pt x="296287" y="44470"/>
                </a:lnTo>
                <a:cubicBezTo>
                  <a:pt x="307449" y="43755"/>
                  <a:pt x="317629" y="51078"/>
                  <a:pt x="320576" y="61883"/>
                </a:cubicBezTo>
                <a:lnTo>
                  <a:pt x="326827" y="85279"/>
                </a:lnTo>
                <a:cubicBezTo>
                  <a:pt x="329684" y="96083"/>
                  <a:pt x="324594" y="107513"/>
                  <a:pt x="314504" y="112514"/>
                </a:cubicBezTo>
                <a:lnTo>
                  <a:pt x="280839" y="129123"/>
                </a:lnTo>
                <a:cubicBezTo>
                  <a:pt x="280214" y="133677"/>
                  <a:pt x="279321" y="138232"/>
                  <a:pt x="278160" y="142696"/>
                </a:cubicBezTo>
                <a:cubicBezTo>
                  <a:pt x="276999" y="147161"/>
                  <a:pt x="275392" y="151626"/>
                  <a:pt x="273695" y="155823"/>
                </a:cubicBezTo>
                <a:lnTo>
                  <a:pt x="294501" y="187077"/>
                </a:lnTo>
                <a:cubicBezTo>
                  <a:pt x="300752" y="196453"/>
                  <a:pt x="299502" y="208865"/>
                  <a:pt x="291554" y="216813"/>
                </a:cubicBezTo>
                <a:lnTo>
                  <a:pt x="274409" y="233958"/>
                </a:lnTo>
                <a:cubicBezTo>
                  <a:pt x="266462" y="241905"/>
                  <a:pt x="254050" y="243155"/>
                  <a:pt x="244673" y="236905"/>
                </a:cubicBezTo>
                <a:lnTo>
                  <a:pt x="213420" y="216098"/>
                </a:lnTo>
                <a:cubicBezTo>
                  <a:pt x="204936" y="219581"/>
                  <a:pt x="195917" y="222081"/>
                  <a:pt x="186720" y="223331"/>
                </a:cubicBezTo>
                <a:lnTo>
                  <a:pt x="170111" y="256907"/>
                </a:lnTo>
                <a:cubicBezTo>
                  <a:pt x="165110" y="266998"/>
                  <a:pt x="153680" y="272088"/>
                  <a:pt x="142875" y="269230"/>
                </a:cubicBezTo>
                <a:lnTo>
                  <a:pt x="119479" y="262979"/>
                </a:lnTo>
                <a:cubicBezTo>
                  <a:pt x="108585" y="260033"/>
                  <a:pt x="101352" y="249853"/>
                  <a:pt x="102066" y="238691"/>
                </a:cubicBezTo>
                <a:lnTo>
                  <a:pt x="104477" y="201275"/>
                </a:lnTo>
                <a:cubicBezTo>
                  <a:pt x="97066" y="195560"/>
                  <a:pt x="90547" y="188952"/>
                  <a:pt x="84921" y="181630"/>
                </a:cubicBezTo>
                <a:lnTo>
                  <a:pt x="47417" y="184041"/>
                </a:lnTo>
                <a:cubicBezTo>
                  <a:pt x="36255" y="184755"/>
                  <a:pt x="26075" y="177433"/>
                  <a:pt x="23128" y="166628"/>
                </a:cubicBezTo>
                <a:lnTo>
                  <a:pt x="16877" y="143232"/>
                </a:lnTo>
                <a:cubicBezTo>
                  <a:pt x="14020" y="132427"/>
                  <a:pt x="19110" y="120997"/>
                  <a:pt x="29200" y="115997"/>
                </a:cubicBezTo>
                <a:lnTo>
                  <a:pt x="62865" y="99387"/>
                </a:lnTo>
                <a:cubicBezTo>
                  <a:pt x="63490" y="94833"/>
                  <a:pt x="64383" y="90368"/>
                  <a:pt x="65544" y="85814"/>
                </a:cubicBezTo>
                <a:cubicBezTo>
                  <a:pt x="66794" y="81260"/>
                  <a:pt x="68223" y="76885"/>
                  <a:pt x="70009" y="72688"/>
                </a:cubicBezTo>
                <a:lnTo>
                  <a:pt x="49203" y="41523"/>
                </a:lnTo>
                <a:cubicBezTo>
                  <a:pt x="42952" y="32147"/>
                  <a:pt x="44202" y="19735"/>
                  <a:pt x="52149" y="11787"/>
                </a:cubicBezTo>
                <a:lnTo>
                  <a:pt x="69294" y="-5358"/>
                </a:lnTo>
                <a:cubicBezTo>
                  <a:pt x="77242" y="-13305"/>
                  <a:pt x="89654" y="-14555"/>
                  <a:pt x="99030" y="-8305"/>
                </a:cubicBezTo>
                <a:lnTo>
                  <a:pt x="130284" y="12502"/>
                </a:lnTo>
                <a:cubicBezTo>
                  <a:pt x="138767" y="9019"/>
                  <a:pt x="147786" y="6519"/>
                  <a:pt x="156984" y="5269"/>
                </a:cubicBezTo>
                <a:lnTo>
                  <a:pt x="173593" y="-28307"/>
                </a:lnTo>
                <a:cubicBezTo>
                  <a:pt x="178594" y="-38398"/>
                  <a:pt x="189934" y="-43488"/>
                  <a:pt x="200829" y="-40630"/>
                </a:cubicBezTo>
                <a:close/>
                <a:moveTo>
                  <a:pt x="171807" y="75009"/>
                </a:moveTo>
                <a:cubicBezTo>
                  <a:pt x="150122" y="75009"/>
                  <a:pt x="132517" y="92615"/>
                  <a:pt x="132517" y="114300"/>
                </a:cubicBezTo>
                <a:cubicBezTo>
                  <a:pt x="132517" y="135985"/>
                  <a:pt x="150122" y="153591"/>
                  <a:pt x="171807" y="153591"/>
                </a:cubicBezTo>
                <a:cubicBezTo>
                  <a:pt x="193492" y="153591"/>
                  <a:pt x="211098" y="135985"/>
                  <a:pt x="211098" y="114300"/>
                </a:cubicBezTo>
                <a:cubicBezTo>
                  <a:pt x="211098" y="92615"/>
                  <a:pt x="193492" y="75009"/>
                  <a:pt x="171807" y="75009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46" name="Shape 43"/>
          <p:cNvSpPr/>
          <p:nvPr/>
        </p:nvSpPr>
        <p:spPr>
          <a:xfrm>
            <a:off x="7361555" y="3898265"/>
            <a:ext cx="3456305" cy="635"/>
          </a:xfrm>
          <a:prstGeom prst="line">
            <a:avLst/>
          </a:prstGeom>
          <a:noFill/>
          <a:ln w="25400">
            <a:solidFill>
              <a:srgbClr val="00C950"/>
            </a:solidFill>
            <a:prstDash val="solid"/>
            <a:headEnd type="none"/>
            <a:tailEnd type="none"/>
          </a:ln>
        </p:spPr>
      </p:sp>
      <p:sp>
        <p:nvSpPr>
          <p:cNvPr id="47" name="Text 44"/>
          <p:cNvSpPr/>
          <p:nvPr/>
        </p:nvSpPr>
        <p:spPr>
          <a:xfrm>
            <a:off x="7361555" y="3390265"/>
            <a:ext cx="1852930" cy="508000"/>
          </a:xfrm>
          <a:prstGeom prst="rect">
            <a:avLst/>
          </a:prstGeom>
          <a:noFill/>
        </p:spPr>
        <p:txBody>
          <a:bodyPr wrap="square" lIns="0" tIns="0" rIns="0" bIns="101600" rtlCol="0" anchor="ctr"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四大实施原则</a:t>
            </a:r>
            <a:endParaRPr lang="en-US" sz="1600" dirty="0"/>
          </a:p>
        </p:txBody>
      </p:sp>
      <p:sp>
        <p:nvSpPr>
          <p:cNvPr id="49" name="Shape 46"/>
          <p:cNvSpPr/>
          <p:nvPr/>
        </p:nvSpPr>
        <p:spPr>
          <a:xfrm>
            <a:off x="7361555" y="4169728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155DFC"/>
          </a:solidFill>
        </p:spPr>
      </p:sp>
      <p:sp>
        <p:nvSpPr>
          <p:cNvPr id="50" name="Text 47"/>
          <p:cNvSpPr/>
          <p:nvPr/>
        </p:nvSpPr>
        <p:spPr>
          <a:xfrm>
            <a:off x="7509887" y="4245928"/>
            <a:ext cx="203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51" name="Text 48"/>
          <p:cNvSpPr/>
          <p:nvPr/>
        </p:nvSpPr>
        <p:spPr>
          <a:xfrm>
            <a:off x="7920355" y="4195128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角色清晰</a:t>
            </a:r>
            <a:endParaRPr lang="en-US" sz="1600" dirty="0"/>
          </a:p>
        </p:txBody>
      </p:sp>
      <p:sp>
        <p:nvSpPr>
          <p:cNvPr id="54" name="Shape 51"/>
          <p:cNvSpPr/>
          <p:nvPr/>
        </p:nvSpPr>
        <p:spPr>
          <a:xfrm>
            <a:off x="7361555" y="4847908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00A63E"/>
          </a:solidFill>
        </p:spPr>
      </p:sp>
      <p:sp>
        <p:nvSpPr>
          <p:cNvPr id="55" name="Text 52"/>
          <p:cNvSpPr/>
          <p:nvPr/>
        </p:nvSpPr>
        <p:spPr>
          <a:xfrm>
            <a:off x="7509887" y="4924108"/>
            <a:ext cx="203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56" name="Text 53"/>
          <p:cNvSpPr/>
          <p:nvPr/>
        </p:nvSpPr>
        <p:spPr>
          <a:xfrm>
            <a:off x="7920355" y="4873308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资源到位</a:t>
            </a:r>
            <a:endParaRPr lang="en-US" sz="1600" dirty="0"/>
          </a:p>
        </p:txBody>
      </p:sp>
      <p:sp>
        <p:nvSpPr>
          <p:cNvPr id="59" name="Shape 56"/>
          <p:cNvSpPr/>
          <p:nvPr/>
        </p:nvSpPr>
        <p:spPr>
          <a:xfrm>
            <a:off x="9308465" y="4144328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D08700"/>
          </a:solidFill>
        </p:spPr>
      </p:sp>
      <p:sp>
        <p:nvSpPr>
          <p:cNvPr id="60" name="Text 57"/>
          <p:cNvSpPr/>
          <p:nvPr/>
        </p:nvSpPr>
        <p:spPr>
          <a:xfrm>
            <a:off x="9456797" y="4220528"/>
            <a:ext cx="203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61" name="Text 58"/>
          <p:cNvSpPr/>
          <p:nvPr/>
        </p:nvSpPr>
        <p:spPr>
          <a:xfrm>
            <a:off x="9867265" y="4169728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进度存档</a:t>
            </a:r>
            <a:endParaRPr lang="en-US" sz="1600" dirty="0"/>
          </a:p>
        </p:txBody>
      </p:sp>
      <p:sp>
        <p:nvSpPr>
          <p:cNvPr id="64" name="Shape 61"/>
          <p:cNvSpPr/>
          <p:nvPr/>
        </p:nvSpPr>
        <p:spPr>
          <a:xfrm>
            <a:off x="9308465" y="4822508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9810FA"/>
          </a:solidFill>
        </p:spPr>
      </p:sp>
      <p:sp>
        <p:nvSpPr>
          <p:cNvPr id="65" name="Text 62"/>
          <p:cNvSpPr/>
          <p:nvPr/>
        </p:nvSpPr>
        <p:spPr>
          <a:xfrm>
            <a:off x="9456797" y="4898708"/>
            <a:ext cx="203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66" name="Text 63"/>
          <p:cNvSpPr/>
          <p:nvPr/>
        </p:nvSpPr>
        <p:spPr>
          <a:xfrm>
            <a:off x="9867265" y="4847908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架构适配</a:t>
            </a:r>
            <a:endParaRPr lang="en-US" sz="1600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4"/>
          <p:cNvSpPr>
            <a:spLocks noGrp="1"/>
          </p:cNvSpPr>
          <p:nvPr>
            <p:ph type="body" idx="16389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THE END</a:t>
            </a:r>
            <a:endParaRPr lang="zh-CN" altLang="en-US"/>
          </a:p>
        </p:txBody>
      </p:sp>
      <p:sp>
        <p:nvSpPr>
          <p:cNvPr id="3" name="标题 1"/>
          <p:cNvSpPr>
            <a:spLocks noGrp="1"/>
          </p:cNvSpPr>
          <p:nvPr>
            <p:ph type="ctrTitle" idx="16388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sz="6100"/>
              <a:t>谢谢</a:t>
            </a:r>
            <a:endParaRPr lang="zh-CN" altLang="en-US" sz="6100"/>
          </a:p>
        </p:txBody>
      </p:sp>
      <p:pic>
        <p:nvPicPr>
          <p:cNvPr id="5" name="图片 4" descr="post_object_image_400833327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80000">
            <a:off x="2997029" y="1538148"/>
            <a:ext cx="1669305" cy="485616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16388"/>
            <p:custDataLst>
              <p:tags r:id="rId1"/>
            </p:custDataLst>
          </p:nvPr>
        </p:nvSpPr>
        <p:spPr>
          <a:xfrm>
            <a:off x="4452620" y="3530600"/>
            <a:ext cx="6723380" cy="1524000"/>
          </a:xfrm>
        </p:spPr>
        <p:txBody>
          <a:bodyPr>
            <a:normAutofit/>
          </a:bodyPr>
          <a:lstStyle/>
          <a:p>
            <a:r>
              <a:rPr lang="zh-CN" altLang="en-US" sz="4300"/>
              <a:t>第一模块：</a:t>
            </a:r>
            <a:r>
              <a:rPr lang="en-US" altLang="zh-CN" sz="4300"/>
              <a:t>Agent </a:t>
            </a:r>
            <a:r>
              <a:rPr lang="zh-CN" altLang="en-US" sz="4300"/>
              <a:t>核心理念与基础（祛除概念迷雾）</a:t>
            </a:r>
            <a:endParaRPr lang="zh-CN" altLang="en-US" sz="4300"/>
          </a:p>
        </p:txBody>
      </p:sp>
      <p:sp>
        <p:nvSpPr>
          <p:cNvPr id="3" name="节编号 3"/>
          <p:cNvSpPr>
            <a:spLocks noGrp="1"/>
          </p:cNvSpPr>
          <p:nvPr>
            <p:ph type="body" sz="quarter" idx="16389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en-US"/>
              <a:t>01</a:t>
            </a:r>
            <a:endParaRPr lang="en-US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 sz="3300" dirty="0"/>
              <a:t>Agent</a:t>
            </a:r>
            <a:r>
              <a:rPr lang="zh-CN" altLang="en-US" sz="3300" dirty="0"/>
              <a:t>的定义</a:t>
            </a:r>
            <a:r>
              <a:rPr lang="zh-CN" altLang="en-US" sz="3300" dirty="0" smtClean="0"/>
              <a:t>特性</a:t>
            </a:r>
            <a:endParaRPr lang="zh-CN" altLang="en-US" sz="3300" dirty="0"/>
          </a:p>
        </p:txBody>
      </p:sp>
      <p:sp>
        <p:nvSpPr>
          <p:cNvPr id="3" name="装饰  1"/>
          <p:cNvSpPr>
            <a:spLocks noGrp="1"/>
          </p:cNvSpPr>
          <p:nvPr>
            <p:ph type="body" idx="16390" hasCustomPrompt="1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>
              <a:buNone/>
            </a:pPr>
            <a:endParaRPr lang="zh-CN" altLang="en-US" dirty="0"/>
          </a:p>
        </p:txBody>
      </p:sp>
      <p:pic>
        <p:nvPicPr>
          <p:cNvPr id="4" name="图片占位符 3" descr="3bfb744d-58a5-11f0-aaff-5a5ae8f743cc"/>
          <p:cNvPicPr>
            <a:picLocks noGrp="1" noChangeAspect="1"/>
          </p:cNvPicPr>
          <p:nvPr>
            <p:ph type="pic" idx="16391"/>
            <p:custDataLst>
              <p:tags r:id="rId3"/>
            </p:custDataLst>
          </p:nvPr>
        </p:nvPicPr>
        <p:blipFill>
          <a:blip r:embed="rId4"/>
          <a:srcRect l="11697" r="11697"/>
          <a:stretch>
            <a:fillRect/>
          </a:stretch>
        </p:blipFill>
        <p:spPr>
          <a:xfrm>
            <a:off x="609600" y="1524000"/>
            <a:ext cx="2540000" cy="2209800"/>
          </a:xfrm>
          <a:custGeom>
            <a:avLst/>
            <a:gdLst>
              <a:gd name="connisteX0" fmla="*/ 0 w 2540000"/>
              <a:gd name="connsiteY0" fmla="*/ 203200 h 2209800"/>
              <a:gd name="connisteX1" fmla="*/ 203200 w 2540000"/>
              <a:gd name="connsiteY1" fmla="*/ 0 h 2209800"/>
              <a:gd name="connisteX2" fmla="*/ 2540000 w 2540000"/>
              <a:gd name="connsiteY2" fmla="*/ 0 h 2209800"/>
              <a:gd name="connisteX3" fmla="*/ 2540000 w 2540000"/>
              <a:gd name="connsiteY3" fmla="*/ 2209800 h 2209800"/>
              <a:gd name="connisteX4" fmla="*/ 203200 w 2540000"/>
              <a:gd name="connsiteY4" fmla="*/ 2209800 h 2209800"/>
              <a:gd name="connisteX5" fmla="*/ 0 w 2540000"/>
              <a:gd name="connsiteY5" fmla="*/ 2006600 h 2209800"/>
              <a:gd name="connisteX6" fmla="*/ 0 w 2540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2540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540000" y="0"/>
                </a:lnTo>
                <a:lnTo>
                  <a:pt x="2540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7" name="装饰  5"/>
          <p:cNvSpPr>
            <a:spLocks noGrp="1"/>
          </p:cNvSpPr>
          <p:nvPr>
            <p:ph type="body" idx="16392" hasCustomPrompt="1"/>
            <p:custDataLst>
              <p:tags r:id="rId5"/>
            </p:custDataLst>
          </p:nvPr>
        </p:nvSpPr>
        <p:spPr/>
        <p:txBody>
          <a:bodyPr>
            <a:noAutofit/>
          </a:bodyPr>
          <a:lstStyle/>
          <a:p>
            <a:pPr>
              <a:buNone/>
            </a:pPr>
            <a:endParaRPr lang="zh-CN" altLang="en-US" dirty="0"/>
          </a:p>
        </p:txBody>
      </p:sp>
      <p:pic>
        <p:nvPicPr>
          <p:cNvPr id="8" name="图片占位符 7" descr="3bfb73e7-58a5-11f0-aaff-5a5ae8f743cc"/>
          <p:cNvPicPr>
            <a:picLocks noGrp="1" noChangeAspect="1"/>
          </p:cNvPicPr>
          <p:nvPr>
            <p:ph type="pic" idx="16393"/>
            <p:custDataLst>
              <p:tags r:id="rId6"/>
            </p:custDataLst>
          </p:nvPr>
        </p:nvPicPr>
        <p:blipFill>
          <a:blip r:embed="rId7"/>
          <a:srcRect l="11494" r="11494"/>
          <a:stretch>
            <a:fillRect/>
          </a:stretch>
        </p:blipFill>
        <p:spPr>
          <a:xfrm>
            <a:off x="609600" y="4038600"/>
            <a:ext cx="2540000" cy="2209800"/>
          </a:xfrm>
          <a:custGeom>
            <a:avLst/>
            <a:gdLst>
              <a:gd name="connisteX0" fmla="*/ 0 w 2540000"/>
              <a:gd name="connsiteY0" fmla="*/ 203200 h 2209800"/>
              <a:gd name="connisteX1" fmla="*/ 203200 w 2540000"/>
              <a:gd name="connsiteY1" fmla="*/ 0 h 2209800"/>
              <a:gd name="connisteX2" fmla="*/ 2540000 w 2540000"/>
              <a:gd name="connsiteY2" fmla="*/ 0 h 2209800"/>
              <a:gd name="connisteX3" fmla="*/ 2540000 w 2540000"/>
              <a:gd name="connsiteY3" fmla="*/ 2209800 h 2209800"/>
              <a:gd name="connisteX4" fmla="*/ 203200 w 2540000"/>
              <a:gd name="connsiteY4" fmla="*/ 2209800 h 2209800"/>
              <a:gd name="connisteX5" fmla="*/ 0 w 2540000"/>
              <a:gd name="connsiteY5" fmla="*/ 2006600 h 2209800"/>
              <a:gd name="connisteX6" fmla="*/ 0 w 2540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2540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540000" y="0"/>
                </a:lnTo>
                <a:lnTo>
                  <a:pt x="2540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9" name="文本占位符 8"/>
          <p:cNvSpPr>
            <a:spLocks noGrp="1"/>
          </p:cNvSpPr>
          <p:nvPr>
            <p:ph type="body" idx="16388"/>
            <p:custDataLst>
              <p:tags r:id="rId8"/>
            </p:custDataLst>
          </p:nvPr>
        </p:nvSpPr>
        <p:spPr>
          <a:xfrm>
            <a:off x="3407508" y="4940300"/>
            <a:ext cx="7823200" cy="406400"/>
          </a:xfrm>
        </p:spPr>
        <p:txBody>
          <a:bodyPr/>
          <a:lstStyle/>
          <a:p>
            <a:r>
              <a:rPr lang="zh-CN" altLang="en-US" dirty="0"/>
              <a:t>核心要素：自主性、响应性</a:t>
            </a:r>
            <a:r>
              <a:rPr lang="zh-CN" altLang="en-US" dirty="0" smtClean="0"/>
              <a:t>、预见性、</a:t>
            </a:r>
            <a:r>
              <a:rPr lang="zh-CN" altLang="en-US" dirty="0"/>
              <a:t>社会性</a:t>
            </a:r>
            <a:endParaRPr lang="zh-CN" altLang="en-US" dirty="0"/>
          </a:p>
        </p:txBody>
      </p:sp>
      <p:sp>
        <p:nvSpPr>
          <p:cNvPr id="10" name="文本占位符 4"/>
          <p:cNvSpPr>
            <a:spLocks noGrp="1"/>
          </p:cNvSpPr>
          <p:nvPr>
            <p:ph type="body" idx="16386"/>
            <p:custDataLst>
              <p:tags r:id="rId9"/>
            </p:custDataLst>
          </p:nvPr>
        </p:nvSpPr>
        <p:spPr>
          <a:xfrm>
            <a:off x="3415820" y="2141269"/>
            <a:ext cx="7823200" cy="406400"/>
          </a:xfrm>
        </p:spPr>
        <p:txBody>
          <a:bodyPr>
            <a:noAutofit/>
          </a:bodyPr>
          <a:lstStyle/>
          <a:p>
            <a:r>
              <a:rPr lang="zh-CN" altLang="en-US" dirty="0" smtClean="0"/>
              <a:t>定义：</a:t>
            </a:r>
            <a:r>
              <a:rPr lang="en-US" altLang="zh-CN" dirty="0" smtClean="0"/>
              <a:t>Agent </a:t>
            </a:r>
            <a:r>
              <a:rPr lang="zh-CN" altLang="en-US" dirty="0"/>
              <a:t>就是一个能</a:t>
            </a:r>
            <a:r>
              <a:rPr lang="zh-CN" altLang="en-US" b="1" dirty="0">
                <a:solidFill>
                  <a:srgbClr val="FF0000"/>
                </a:solidFill>
              </a:rPr>
              <a:t>自主</a:t>
            </a:r>
            <a:r>
              <a:rPr lang="zh-CN" altLang="en-US" dirty="0"/>
              <a:t>“观察</a:t>
            </a:r>
            <a:r>
              <a:rPr lang="en-US" altLang="zh-CN" dirty="0"/>
              <a:t>—</a:t>
            </a:r>
            <a:r>
              <a:rPr lang="zh-CN" altLang="en-US" dirty="0"/>
              <a:t>思考</a:t>
            </a:r>
            <a:r>
              <a:rPr lang="en-US" altLang="zh-CN" dirty="0"/>
              <a:t>—</a:t>
            </a:r>
            <a:r>
              <a:rPr lang="zh-CN" altLang="en-US" dirty="0"/>
              <a:t>行动</a:t>
            </a:r>
            <a:r>
              <a:rPr lang="en-US" altLang="zh-CN" dirty="0"/>
              <a:t>—</a:t>
            </a:r>
            <a:r>
              <a:rPr lang="zh-CN" altLang="en-US" dirty="0"/>
              <a:t>再观察”的智能体</a:t>
            </a:r>
            <a:endParaRPr lang="zh-CN" altLang="en-US" dirty="0"/>
          </a:p>
        </p:txBody>
      </p:sp>
    </p:spTree>
    <p:custDataLst>
      <p:tags r:id="rId1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sz="3300"/>
              <a:t>核心循环：</a:t>
            </a:r>
            <a:r>
              <a:rPr lang="en-US" altLang="zh-CN" sz="3300"/>
              <a:t>Agent</a:t>
            </a:r>
            <a:r>
              <a:rPr lang="zh-CN" altLang="en-US" sz="3300"/>
              <a:t>的“感知</a:t>
            </a:r>
            <a:r>
              <a:rPr lang="en-US" altLang="zh-CN" sz="3300"/>
              <a:t>-</a:t>
            </a:r>
            <a:r>
              <a:rPr lang="zh-CN" altLang="en-US" sz="3300"/>
              <a:t>思考</a:t>
            </a:r>
            <a:r>
              <a:rPr lang="en-US" altLang="zh-CN" sz="3300"/>
              <a:t>-</a:t>
            </a:r>
            <a:r>
              <a:rPr lang="zh-CN" altLang="en-US" sz="3300"/>
              <a:t>行动</a:t>
            </a:r>
            <a:r>
              <a:rPr lang="en-US" altLang="zh-CN" sz="3300"/>
              <a:t>-</a:t>
            </a:r>
            <a:r>
              <a:rPr lang="zh-CN" altLang="en-US" sz="3300"/>
              <a:t>观察”四步走</a:t>
            </a:r>
            <a:endParaRPr lang="zh-CN" altLang="en-US" sz="3300"/>
          </a:p>
        </p:txBody>
      </p:sp>
      <p:pic>
        <p:nvPicPr>
          <p:cNvPr id="3" name="内容占位符 2" descr="3bfb7374-58a5-11f0-aaff-5a5ae8f743cc"/>
          <p:cNvPicPr>
            <a:picLocks noGrp="1" noChangeAspect="1"/>
          </p:cNvPicPr>
          <p:nvPr>
            <p:ph idx="16390"/>
            <p:custDataLst>
              <p:tags r:id="rId2"/>
            </p:custDataLst>
          </p:nvPr>
        </p:nvPicPr>
        <p:blipFill>
          <a:blip r:embed="rId3"/>
          <a:srcRect l="12097" r="12097"/>
          <a:stretch>
            <a:fillRect/>
          </a:stretch>
        </p:blipFill>
        <p:spPr>
          <a:xfrm>
            <a:off x="8001000" y="1524000"/>
            <a:ext cx="3581400" cy="4724400"/>
          </a:xfrm>
          <a:custGeom>
            <a:avLst/>
            <a:gdLst>
              <a:gd name="connisteX0" fmla="*/ 0 w 3581400"/>
              <a:gd name="connsiteY0" fmla="*/ 0 h 4724400"/>
              <a:gd name="connisteX1" fmla="*/ 3378200 w 3581400"/>
              <a:gd name="connsiteY1" fmla="*/ 0 h 4724400"/>
              <a:gd name="connisteX2" fmla="*/ 3581400 w 3581400"/>
              <a:gd name="connsiteY2" fmla="*/ 203200 h 4724400"/>
              <a:gd name="connisteX3" fmla="*/ 3581400 w 3581400"/>
              <a:gd name="connsiteY3" fmla="*/ 4521200 h 4724400"/>
              <a:gd name="connisteX4" fmla="*/ 3378200 w 3581400"/>
              <a:gd name="connsiteY4" fmla="*/ 4724400 h 4724400"/>
              <a:gd name="connisteX5" fmla="*/ 0 w 3581400"/>
              <a:gd name="connsiteY5" fmla="*/ 4724400 h 4724400"/>
              <a:gd name="connisteX6" fmla="*/ 0 w 3581400"/>
              <a:gd name="connsiteY6" fmla="*/ 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0" t="0" r="0" b="0"/>
            <a:pathLst>
              <a:path w="3581400" h="4724400">
                <a:moveTo>
                  <a:pt x="0" y="0"/>
                </a:moveTo>
                <a:lnTo>
                  <a:pt x="3378200" y="0"/>
                </a:lnTo>
                <a:cubicBezTo>
                  <a:pt x="3490424" y="0"/>
                  <a:pt x="3581400" y="90976"/>
                  <a:pt x="3581400" y="203200"/>
                </a:cubicBezTo>
                <a:lnTo>
                  <a:pt x="3581400" y="4521200"/>
                </a:lnTo>
                <a:cubicBezTo>
                  <a:pt x="3581400" y="4633424"/>
                  <a:pt x="3490424" y="4724400"/>
                  <a:pt x="3378200" y="4724400"/>
                </a:cubicBezTo>
                <a:lnTo>
                  <a:pt x="0" y="472440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4" name="装饰  2"/>
          <p:cNvSpPr>
            <a:spLocks noGrp="1"/>
          </p:cNvSpPr>
          <p:nvPr>
            <p:ph type="body" idx="16391" hasCustomPrompt="1"/>
            <p:custDataLst>
              <p:tags r:id="rId4"/>
            </p:custDataLst>
          </p:nvPr>
        </p:nvSpPr>
        <p:spPr/>
        <p:txBody>
          <a:bodyPr>
            <a:noAutofit/>
          </a:bodyPr>
          <a:lstStyle/>
          <a:p>
            <a:pPr>
              <a:buNone/>
            </a:pP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5"/>
            </p:custDataLst>
          </p:nvPr>
        </p:nvSpPr>
        <p:spPr>
          <a:xfrm>
            <a:off x="1512916" y="2349270"/>
            <a:ext cx="2341417" cy="468745"/>
          </a:xfrm>
        </p:spPr>
        <p:txBody>
          <a:bodyPr>
            <a:noAutofit/>
          </a:bodyPr>
          <a:lstStyle/>
          <a:p>
            <a:r>
              <a:rPr lang="en-US" altLang="zh-CN" sz="2800" b="1" dirty="0" smtClean="0"/>
              <a:t>Perception</a:t>
            </a:r>
            <a:endParaRPr lang="en-US" altLang="zh-CN" sz="2800" b="1" dirty="0"/>
          </a:p>
        </p:txBody>
      </p:sp>
      <p:sp>
        <p:nvSpPr>
          <p:cNvPr id="36" name="文本框 35"/>
          <p:cNvSpPr txBox="1"/>
          <p:nvPr/>
        </p:nvSpPr>
        <p:spPr>
          <a:xfrm>
            <a:off x="4355868" y="3078275"/>
            <a:ext cx="24439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en-US" sz="2400" b="1" dirty="0" smtClean="0"/>
              <a:t>思考</a:t>
            </a:r>
            <a:r>
              <a:rPr lang="zh-CN" altLang="en-US" dirty="0"/>
              <a:t>（规划路径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4339242" y="3916578"/>
            <a:ext cx="31085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457200"/>
            <a:r>
              <a:rPr lang="zh-CN" altLang="en-US" sz="2400" b="1" dirty="0" smtClean="0"/>
              <a:t>行动</a:t>
            </a:r>
            <a:r>
              <a:rPr lang="zh-CN" altLang="en-US" dirty="0"/>
              <a:t>（调用相关插件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8" name="文本框 37"/>
          <p:cNvSpPr txBox="1"/>
          <p:nvPr/>
        </p:nvSpPr>
        <p:spPr>
          <a:xfrm>
            <a:off x="4339242" y="4655128"/>
            <a:ext cx="33417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en-US" sz="2400" b="1" dirty="0" smtClean="0"/>
              <a:t>观察</a:t>
            </a:r>
            <a:r>
              <a:rPr lang="zh-CN" altLang="en-US" dirty="0"/>
              <a:t>（接收返回的数据，作为下一次循环的输入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39" name="文本框 38"/>
          <p:cNvSpPr txBox="1"/>
          <p:nvPr/>
        </p:nvSpPr>
        <p:spPr>
          <a:xfrm>
            <a:off x="1512916" y="3076030"/>
            <a:ext cx="2402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/>
              <a:t>Thought</a:t>
            </a:r>
            <a:endParaRPr lang="zh-CN" altLang="en-US" sz="2800" dirty="0"/>
          </a:p>
        </p:txBody>
      </p:sp>
      <p:sp>
        <p:nvSpPr>
          <p:cNvPr id="40" name="文本框 39"/>
          <p:cNvSpPr txBox="1"/>
          <p:nvPr/>
        </p:nvSpPr>
        <p:spPr>
          <a:xfrm>
            <a:off x="1512916" y="3857265"/>
            <a:ext cx="2402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/>
              <a:t>Action</a:t>
            </a:r>
            <a:endParaRPr lang="zh-CN" altLang="en-US" sz="2800" dirty="0"/>
          </a:p>
        </p:txBody>
      </p:sp>
      <p:sp>
        <p:nvSpPr>
          <p:cNvPr id="41" name="文本框 40"/>
          <p:cNvSpPr txBox="1"/>
          <p:nvPr/>
        </p:nvSpPr>
        <p:spPr>
          <a:xfrm>
            <a:off x="1512916" y="4638501"/>
            <a:ext cx="2402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/>
              <a:t>Observation</a:t>
            </a:r>
            <a:endParaRPr lang="en-US" altLang="zh-CN" sz="2800" b="1" dirty="0"/>
          </a:p>
        </p:txBody>
      </p:sp>
      <p:sp>
        <p:nvSpPr>
          <p:cNvPr id="43" name="文本占位符 5"/>
          <p:cNvSpPr>
            <a:spLocks noGrp="1"/>
          </p:cNvSpPr>
          <p:nvPr>
            <p:ph type="body" idx="16387"/>
            <p:custDataLst>
              <p:tags r:id="rId6"/>
            </p:custDataLst>
          </p:nvPr>
        </p:nvSpPr>
        <p:spPr>
          <a:xfrm>
            <a:off x="4438995" y="2334492"/>
            <a:ext cx="2740429" cy="433647"/>
          </a:xfrm>
        </p:spPr>
        <p:txBody>
          <a:bodyPr>
            <a:noAutofit/>
          </a:bodyPr>
          <a:lstStyle/>
          <a:p>
            <a:pPr indent="457200"/>
            <a:r>
              <a:rPr lang="zh-CN" altLang="en-US" sz="2400" b="1" dirty="0" smtClean="0"/>
              <a:t>感知</a:t>
            </a:r>
            <a:r>
              <a:rPr lang="zh-CN" altLang="en-US" sz="1800" dirty="0" smtClean="0"/>
              <a:t>（接收输入）</a:t>
            </a:r>
            <a:endParaRPr lang="zh-CN" altLang="en-US" sz="1800" dirty="0"/>
          </a:p>
        </p:txBody>
      </p:sp>
      <p:sp>
        <p:nvSpPr>
          <p:cNvPr id="44" name="右箭头 43"/>
          <p:cNvSpPr/>
          <p:nvPr/>
        </p:nvSpPr>
        <p:spPr>
          <a:xfrm>
            <a:off x="1172095" y="3225338"/>
            <a:ext cx="374073" cy="199506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右箭头 44"/>
          <p:cNvSpPr/>
          <p:nvPr/>
        </p:nvSpPr>
        <p:spPr>
          <a:xfrm>
            <a:off x="1172095" y="4006734"/>
            <a:ext cx="374073" cy="199506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右箭头 45"/>
          <p:cNvSpPr/>
          <p:nvPr/>
        </p:nvSpPr>
        <p:spPr>
          <a:xfrm>
            <a:off x="1172095" y="4804756"/>
            <a:ext cx="374073" cy="199506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右弧形箭头 46"/>
          <p:cNvSpPr/>
          <p:nvPr/>
        </p:nvSpPr>
        <p:spPr>
          <a:xfrm rot="11195338" flipH="1">
            <a:off x="3990109" y="2576944"/>
            <a:ext cx="532015" cy="2485505"/>
          </a:xfrm>
          <a:prstGeom prst="curvedLeftArrow">
            <a:avLst>
              <a:gd name="adj1" fmla="val 25000"/>
              <a:gd name="adj2" fmla="val 40359"/>
              <a:gd name="adj3" fmla="val 4563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 sz="3300"/>
              <a:t>Agent Level</a:t>
            </a:r>
            <a:endParaRPr lang="en-US" altLang="zh-CN" sz="3300"/>
          </a:p>
        </p:txBody>
      </p:sp>
      <p:sp>
        <p:nvSpPr>
          <p:cNvPr id="18" name="椭圆 17"/>
          <p:cNvSpPr/>
          <p:nvPr/>
        </p:nvSpPr>
        <p:spPr>
          <a:xfrm rot="3000000">
            <a:off x="3372646" y="1092879"/>
            <a:ext cx="5560971" cy="555468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 rot="3000000">
            <a:off x="4049656" y="2183943"/>
            <a:ext cx="4212648" cy="407576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rot="3000000">
            <a:off x="4802482" y="2847302"/>
            <a:ext cx="2739056" cy="269555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4620318" y="1452187"/>
            <a:ext cx="3228975" cy="67310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no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Agent 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系统</a:t>
            </a:r>
            <a:endParaRPr lang="zh-CN" altLang="en-US" sz="2000" b="1" dirty="0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114618" y="2354061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Multi-Agent</a:t>
            </a:r>
            <a:endParaRPr lang="en-US" altLang="zh-CN" sz="2000" b="1" dirty="0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104284" y="3895494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Single-Agent</a:t>
            </a:r>
            <a:endParaRPr lang="en-US" altLang="zh-CN" sz="2000" b="1" dirty="0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581" y="89843"/>
            <a:ext cx="10058400" cy="565785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>
          <a:xfrm>
            <a:off x="609600" y="495935"/>
            <a:ext cx="10972800" cy="609600"/>
          </a:xfrm>
        </p:spPr>
        <p:txBody>
          <a:bodyPr/>
          <a:lstStyle/>
          <a:p>
            <a:r>
              <a:rPr lang="zh-CN" altLang="en-US" sz="3300" dirty="0"/>
              <a:t>基础模式</a:t>
            </a:r>
            <a:r>
              <a:rPr lang="en-US" altLang="zh-CN" sz="3300" dirty="0"/>
              <a:t>1</a:t>
            </a:r>
            <a:r>
              <a:rPr lang="zh-CN" altLang="en-US" sz="3300" dirty="0"/>
              <a:t>：</a:t>
            </a:r>
            <a:r>
              <a:rPr lang="en-US" altLang="zh-CN" sz="3300" dirty="0" err="1"/>
              <a:t>ReAct</a:t>
            </a:r>
            <a:r>
              <a:rPr lang="en-US" altLang="zh-CN" sz="3300" dirty="0" smtClean="0"/>
              <a:t>——</a:t>
            </a:r>
            <a:r>
              <a:rPr lang="zh-CN" altLang="en-US" sz="3300" dirty="0" smtClean="0"/>
              <a:t>让</a:t>
            </a:r>
            <a:r>
              <a:rPr lang="en-US" altLang="zh-CN" sz="3300" dirty="0"/>
              <a:t>Agent</a:t>
            </a:r>
            <a:r>
              <a:rPr lang="zh-CN" altLang="en-US" sz="3300" dirty="0"/>
              <a:t>学会“一步一步思考”</a:t>
            </a:r>
            <a:endParaRPr lang="zh-CN" altLang="en-US" sz="330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idx="16386"/>
            <p:custDataLst>
              <p:tags r:id="rId3"/>
            </p:custDataLst>
          </p:nvPr>
        </p:nvSpPr>
        <p:spPr>
          <a:xfrm>
            <a:off x="3186056" y="4134746"/>
            <a:ext cx="5029200" cy="406400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 b="1" dirty="0" err="1"/>
              <a:t>ReAct</a:t>
            </a:r>
            <a:r>
              <a:rPr lang="zh-CN" altLang="en-US" b="1" dirty="0"/>
              <a:t>模式的核心：迭代互动的响应循环</a:t>
            </a:r>
            <a:endParaRPr lang="zh-CN" altLang="en-US" b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6387"/>
            <p:custDataLst>
              <p:tags r:id="rId4"/>
            </p:custDataLst>
          </p:nvPr>
        </p:nvSpPr>
        <p:spPr>
          <a:xfrm>
            <a:off x="1830592" y="5213686"/>
            <a:ext cx="7324165" cy="2729230"/>
          </a:xfrm>
        </p:spPr>
        <p:txBody>
          <a:bodyPr>
            <a:normAutofit/>
          </a:bodyPr>
          <a:lstStyle/>
          <a:p>
            <a:r>
              <a:rPr lang="zh-CN" altLang="en-US" sz="1100" dirty="0" smtClean="0"/>
              <a:t>示例</a:t>
            </a:r>
            <a:r>
              <a:rPr lang="en-US" altLang="en-US" sz="1100" dirty="0" smtClean="0"/>
              <a:t>：</a:t>
            </a:r>
            <a:endParaRPr lang="en-US" altLang="en-US" sz="1100" dirty="0" smtClean="0"/>
          </a:p>
          <a:p>
            <a:r>
              <a:rPr lang="zh-CN" altLang="en-US" sz="1100" dirty="0" smtClean="0"/>
              <a:t>找一本书，</a:t>
            </a:r>
            <a:r>
              <a:rPr lang="en-US" altLang="en-US" sz="1100" dirty="0" err="1" smtClean="0"/>
              <a:t>思考</a:t>
            </a:r>
            <a:r>
              <a:rPr lang="en-US" altLang="en-US" sz="1100" dirty="0" smtClean="0"/>
              <a:t>（“</a:t>
            </a:r>
            <a:r>
              <a:rPr lang="en-US" altLang="en-US" sz="1100" dirty="0" err="1" smtClean="0"/>
              <a:t>可能在B区</a:t>
            </a:r>
            <a:r>
              <a:rPr lang="en-US" altLang="en-US" sz="1100" dirty="0" smtClean="0"/>
              <a:t>？”）→</a:t>
            </a:r>
            <a:r>
              <a:rPr lang="en-US" altLang="en-US" sz="1100" dirty="0" err="1" smtClean="0"/>
              <a:t>行动</a:t>
            </a:r>
            <a:r>
              <a:rPr lang="en-US" altLang="en-US" sz="1100" dirty="0" smtClean="0"/>
              <a:t>（“</a:t>
            </a:r>
            <a:r>
              <a:rPr lang="en-US" altLang="en-US" sz="1100" dirty="0" err="1" smtClean="0"/>
              <a:t>查B区书架</a:t>
            </a:r>
            <a:r>
              <a:rPr lang="en-US" altLang="en-US" sz="1100" dirty="0" smtClean="0"/>
              <a:t>”）→</a:t>
            </a:r>
            <a:r>
              <a:rPr lang="en-US" altLang="en-US" sz="1100" dirty="0" err="1" smtClean="0"/>
              <a:t>观察</a:t>
            </a:r>
            <a:r>
              <a:rPr lang="en-US" altLang="en-US" sz="1100" dirty="0" smtClean="0"/>
              <a:t>（“</a:t>
            </a:r>
            <a:r>
              <a:rPr lang="en-US" altLang="en-US" sz="1100" dirty="0" err="1" smtClean="0"/>
              <a:t>没找到</a:t>
            </a:r>
            <a:r>
              <a:rPr lang="en-US" altLang="en-US" sz="1100" dirty="0" smtClean="0"/>
              <a:t>”）→</a:t>
            </a:r>
            <a:r>
              <a:rPr lang="en-US" altLang="en-US" sz="1100" b="1" dirty="0" err="1" smtClean="0">
                <a:solidFill>
                  <a:schemeClr val="accent5"/>
                </a:solidFill>
              </a:rPr>
              <a:t>新思考</a:t>
            </a:r>
            <a:r>
              <a:rPr lang="en-US" altLang="en-US" sz="1100" dirty="0" smtClean="0"/>
              <a:t>（“</a:t>
            </a:r>
            <a:r>
              <a:rPr lang="en-US" altLang="en-US" sz="1100" dirty="0" err="1" smtClean="0"/>
              <a:t>可能在C区</a:t>
            </a:r>
            <a:r>
              <a:rPr lang="en-US" altLang="en-US" sz="1100" dirty="0" smtClean="0"/>
              <a:t>”）→</a:t>
            </a:r>
            <a:r>
              <a:rPr lang="en-US" altLang="en-US" sz="1100" b="1" dirty="0" err="1" smtClean="0">
                <a:solidFill>
                  <a:schemeClr val="accent5"/>
                </a:solidFill>
              </a:rPr>
              <a:t>新行动</a:t>
            </a:r>
            <a:r>
              <a:rPr lang="en-US" altLang="en-US" sz="1100" dirty="0" smtClean="0"/>
              <a:t>（“</a:t>
            </a:r>
            <a:r>
              <a:rPr lang="en-US" altLang="en-US" sz="1100" dirty="0" err="1" smtClean="0"/>
              <a:t>查C区书架</a:t>
            </a:r>
            <a:r>
              <a:rPr lang="en-US" altLang="en-US" sz="1100" dirty="0" smtClean="0"/>
              <a:t>”）</a:t>
            </a:r>
            <a:r>
              <a:rPr lang="en-US" altLang="zh-CN" sz="1100" dirty="0" smtClean="0"/>
              <a:t>……</a:t>
            </a:r>
            <a:r>
              <a:rPr lang="en-US" altLang="en-US" sz="1100" dirty="0" err="1" smtClean="0"/>
              <a:t>直到逼近目标</a:t>
            </a:r>
            <a:r>
              <a:rPr lang="en-US" altLang="en-US" sz="1100" dirty="0" smtClean="0"/>
              <a:t>。</a:t>
            </a:r>
            <a:endParaRPr lang="en-US" altLang="en-US" sz="1100" dirty="0"/>
          </a:p>
        </p:txBody>
      </p:sp>
      <p:sp>
        <p:nvSpPr>
          <p:cNvPr id="18" name="圆角矩形 17"/>
          <p:cNvSpPr/>
          <p:nvPr/>
        </p:nvSpPr>
        <p:spPr>
          <a:xfrm>
            <a:off x="1686262" y="5217459"/>
            <a:ext cx="45719" cy="666974"/>
          </a:xfrm>
          <a:prstGeom prst="round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sz="3300" dirty="0"/>
              <a:t>基础模式</a:t>
            </a:r>
            <a:r>
              <a:rPr lang="en-US" altLang="zh-CN" sz="3300" dirty="0"/>
              <a:t>2</a:t>
            </a:r>
            <a:r>
              <a:rPr lang="zh-CN" altLang="en-US" sz="3300" dirty="0"/>
              <a:t>：</a:t>
            </a:r>
            <a:r>
              <a:rPr lang="en-US" altLang="zh-CN" sz="3300" dirty="0"/>
              <a:t>Tool Use——</a:t>
            </a:r>
            <a:r>
              <a:rPr lang="zh-CN" altLang="en-US" sz="3300" dirty="0"/>
              <a:t>给</a:t>
            </a:r>
            <a:r>
              <a:rPr lang="en-US" altLang="zh-CN" sz="3300" dirty="0" smtClean="0"/>
              <a:t>Agent</a:t>
            </a:r>
            <a:r>
              <a:rPr lang="zh-CN" altLang="en-US" sz="3300" dirty="0" smtClean="0"/>
              <a:t>装配“外部工具包”</a:t>
            </a:r>
            <a:endParaRPr lang="zh-CN" altLang="en-US" sz="3300" dirty="0"/>
          </a:p>
        </p:txBody>
      </p:sp>
      <p:sp>
        <p:nvSpPr>
          <p:cNvPr id="3" name="装饰  1"/>
          <p:cNvSpPr>
            <a:spLocks noGrp="1"/>
          </p:cNvSpPr>
          <p:nvPr>
            <p:ph type="body" idx="16390" hasCustomPrompt="1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pPr>
              <a:buNone/>
            </a:pP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sz="2000" dirty="0" smtClean="0"/>
              <a:t>本质</a:t>
            </a:r>
            <a:r>
              <a:rPr lang="zh-CN" altLang="en-US" sz="2000" dirty="0"/>
              <a:t>：扩展能力的“功能插件”</a:t>
            </a:r>
            <a:endParaRPr lang="zh-CN" altLang="en-US" sz="200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4"/>
            </p:custDataLst>
          </p:nvPr>
        </p:nvSpPr>
        <p:spPr>
          <a:xfrm>
            <a:off x="914400" y="4724400"/>
            <a:ext cx="5077609" cy="363967"/>
          </a:xfrm>
        </p:spPr>
        <p:txBody>
          <a:bodyPr>
            <a:noAutofit/>
          </a:bodyPr>
          <a:lstStyle/>
          <a:p>
            <a:r>
              <a:rPr lang="en-US" altLang="en-US" sz="1400" dirty="0" err="1" smtClean="0"/>
              <a:t>通过封装外部</a:t>
            </a:r>
            <a:r>
              <a:rPr lang="en-US" altLang="en-US" sz="1400" dirty="0" err="1"/>
              <a:t>API</a:t>
            </a:r>
            <a:r>
              <a:rPr lang="en-US" altLang="en-US" sz="1400" dirty="0"/>
              <a:t>/</a:t>
            </a:r>
            <a:r>
              <a:rPr lang="en-US" altLang="en-US" sz="1400" dirty="0" err="1"/>
              <a:t>函数，让Agent突破大模型的“知识边界</a:t>
            </a:r>
            <a:r>
              <a:rPr lang="en-US" altLang="en-US" sz="1400" dirty="0" smtClean="0"/>
              <a:t>”</a:t>
            </a:r>
            <a:endParaRPr lang="en-US" altLang="en-US" sz="1400" dirty="0"/>
          </a:p>
        </p:txBody>
      </p:sp>
      <p:sp>
        <p:nvSpPr>
          <p:cNvPr id="7" name="装饰  5"/>
          <p:cNvSpPr>
            <a:spLocks noGrp="1"/>
          </p:cNvSpPr>
          <p:nvPr>
            <p:ph type="body" idx="16392" hasCustomPrompt="1"/>
            <p:custDataLst>
              <p:tags r:id="rId5"/>
            </p:custDataLst>
          </p:nvPr>
        </p:nvSpPr>
        <p:spPr/>
        <p:txBody>
          <a:bodyPr>
            <a:noAutofit/>
          </a:bodyPr>
          <a:lstStyle/>
          <a:p>
            <a:pPr>
              <a:buNone/>
            </a:pP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idx="16388"/>
            <p:custDataLst>
              <p:tags r:id="rId6"/>
            </p:custDataLst>
          </p:nvPr>
        </p:nvSpPr>
        <p:spPr/>
        <p:txBody>
          <a:bodyPr>
            <a:normAutofit fontScale="95000"/>
          </a:bodyPr>
          <a:lstStyle/>
          <a:p>
            <a:r>
              <a:rPr lang="zh-CN" altLang="en-US" sz="2000" dirty="0" smtClean="0"/>
              <a:t>关键：</a:t>
            </a:r>
            <a:r>
              <a:rPr lang="en-US" altLang="en-US" sz="2000" dirty="0" smtClean="0"/>
              <a:t>Function Calling</a:t>
            </a:r>
            <a:r>
              <a:rPr lang="zh-CN" altLang="en-US" sz="2000" dirty="0" smtClean="0"/>
              <a:t>（函数调用）</a:t>
            </a:r>
            <a:endParaRPr lang="zh-CN" altLang="en-US" sz="2000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idx="16389"/>
            <p:custDataLst>
              <p:tags r:id="rId7"/>
            </p:custDataLst>
          </p:nvPr>
        </p:nvSpPr>
        <p:spPr>
          <a:xfrm>
            <a:off x="6553200" y="2312296"/>
            <a:ext cx="4724400" cy="366358"/>
          </a:xfrm>
        </p:spPr>
        <p:txBody>
          <a:bodyPr>
            <a:normAutofit fontScale="97500"/>
          </a:bodyPr>
          <a:lstStyle/>
          <a:p>
            <a:r>
              <a:rPr lang="zh-CN" altLang="en-US" sz="1400" dirty="0" smtClean="0"/>
              <a:t>为</a:t>
            </a:r>
            <a:r>
              <a:rPr lang="en-US" altLang="zh-CN" sz="1400" dirty="0"/>
              <a:t>Agent</a:t>
            </a:r>
            <a:r>
              <a:rPr lang="zh-CN" altLang="en-US" sz="1400" dirty="0"/>
              <a:t>提供一份结构化的、机器可读的</a:t>
            </a:r>
            <a:r>
              <a:rPr lang="zh-CN" altLang="en-US" sz="1400" dirty="0" smtClean="0"/>
              <a:t>‘工具说明书’</a:t>
            </a:r>
            <a:endParaRPr lang="zh-CN" altLang="en-US" sz="1400" dirty="0"/>
          </a:p>
        </p:txBody>
      </p:sp>
      <p:sp>
        <p:nvSpPr>
          <p:cNvPr id="14" name="文本占位符 5"/>
          <p:cNvSpPr txBox="1"/>
          <p:nvPr>
            <p:custDataLst>
              <p:tags r:id="rId8"/>
            </p:custDataLst>
          </p:nvPr>
        </p:nvSpPr>
        <p:spPr>
          <a:xfrm>
            <a:off x="882127" y="5477435"/>
            <a:ext cx="4927002" cy="589878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b="0" kern="1200" spc="0">
                <a:solidFill>
                  <a:schemeClr val="tx1"/>
                </a:solidFill>
                <a:latin typeface="+mn-lt"/>
                <a:ea typeface="+mn-lt"/>
                <a:cs typeface="微软雅黑" panose="020B0503020204020204" charset="-122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lt"/>
                <a:cs typeface="微软雅黑" panose="020B0503020204020204" charset="-122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lt"/>
                <a:cs typeface="微软雅黑" panose="020B0503020204020204" charset="-122"/>
                <a:sym typeface="微软雅黑" panose="020B0503020204020204" charset="-122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lt"/>
                <a:cs typeface="微软雅黑" panose="020B0503020204020204" charset="-122"/>
                <a:sym typeface="微软雅黑" panose="020B0503020204020204" charset="-122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lt"/>
                <a:cs typeface="微软雅黑" panose="020B0503020204020204" charset="-122"/>
                <a:sym typeface="微软雅黑" panose="020B0503020204020204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100" dirty="0"/>
              <a:t>示例：这个工具叫什么名字？ （比如：“</a:t>
            </a:r>
            <a:r>
              <a:rPr lang="en-US" altLang="zh-CN" sz="1100" dirty="0" err="1"/>
              <a:t>get_weather</a:t>
            </a:r>
            <a:r>
              <a:rPr lang="en-US" altLang="zh-CN" sz="1100" dirty="0"/>
              <a:t>”</a:t>
            </a:r>
            <a:r>
              <a:rPr lang="zh-CN" altLang="en-US" sz="1100" dirty="0" smtClean="0"/>
              <a:t>）</a:t>
            </a:r>
            <a:endParaRPr lang="zh-CN" altLang="en-US" sz="1100" dirty="0"/>
          </a:p>
          <a:p>
            <a:r>
              <a:rPr lang="zh-CN" altLang="en-US" sz="1100" dirty="0"/>
              <a:t>这个工具是干什么用的？ （比如：“用于查询指定城市的当前天气情况。”</a:t>
            </a:r>
            <a:r>
              <a:rPr lang="zh-CN" altLang="en-US" sz="1100" dirty="0" smtClean="0"/>
              <a:t>）</a:t>
            </a:r>
            <a:endParaRPr lang="zh-CN" altLang="en-US" sz="1100" dirty="0"/>
          </a:p>
          <a:p>
            <a:r>
              <a:rPr lang="zh-CN" altLang="en-US" sz="1100" dirty="0"/>
              <a:t>这个工具需要什么参数？ （比如：城市名称）</a:t>
            </a:r>
            <a:endParaRPr lang="en-US" altLang="en-US" sz="1100" dirty="0"/>
          </a:p>
        </p:txBody>
      </p:sp>
      <p:cxnSp>
        <p:nvCxnSpPr>
          <p:cNvPr id="16" name="直接连接符 15"/>
          <p:cNvCxnSpPr/>
          <p:nvPr/>
        </p:nvCxnSpPr>
        <p:spPr>
          <a:xfrm>
            <a:off x="882127" y="4561242"/>
            <a:ext cx="48516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6075941" y="2709390"/>
            <a:ext cx="5931839" cy="1276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en-US" sz="1100" dirty="0" smtClean="0"/>
              <a:t>示例：</a:t>
            </a:r>
            <a:endParaRPr lang="en-US" altLang="zh-CN" sz="1100" dirty="0" smtClean="0"/>
          </a:p>
          <a:p>
            <a:pPr indent="457200"/>
            <a:r>
              <a:rPr lang="en-US" altLang="zh-CN" sz="1100" dirty="0" smtClean="0"/>
              <a:t>1</a:t>
            </a:r>
            <a:r>
              <a:rPr lang="zh-CN" altLang="en-US" sz="1100" dirty="0" smtClean="0"/>
              <a:t>、工具名：“</a:t>
            </a:r>
            <a:r>
              <a:rPr lang="en-US" altLang="zh-CN" sz="1100" dirty="0" err="1"/>
              <a:t>get_current_weather</a:t>
            </a:r>
            <a:r>
              <a:rPr lang="zh-CN" altLang="en-US" sz="1100" dirty="0" smtClean="0"/>
              <a:t>”</a:t>
            </a:r>
            <a:r>
              <a:rPr lang="zh-CN" altLang="en-US" sz="1100" dirty="0">
                <a:solidFill>
                  <a:schemeClr val="accent5"/>
                </a:solidFill>
              </a:rPr>
              <a:t>（动词</a:t>
            </a:r>
            <a:r>
              <a:rPr lang="en-US" altLang="zh-CN" sz="1100" dirty="0">
                <a:solidFill>
                  <a:schemeClr val="accent5"/>
                </a:solidFill>
              </a:rPr>
              <a:t>-</a:t>
            </a:r>
            <a:r>
              <a:rPr lang="zh-CN" altLang="en-US" sz="1100" dirty="0">
                <a:solidFill>
                  <a:schemeClr val="accent5"/>
                </a:solidFill>
              </a:rPr>
              <a:t>名词格式）</a:t>
            </a:r>
            <a:endParaRPr lang="zh-CN" altLang="en-US" sz="1100" dirty="0">
              <a:solidFill>
                <a:schemeClr val="accent5"/>
              </a:solidFill>
            </a:endParaRPr>
          </a:p>
          <a:p>
            <a:pPr indent="457200"/>
            <a:r>
              <a:rPr lang="en-US" altLang="zh-CN" sz="1100" dirty="0" smtClean="0"/>
              <a:t>2</a:t>
            </a:r>
            <a:r>
              <a:rPr lang="zh-CN" altLang="en-US" sz="1100" dirty="0" smtClean="0"/>
              <a:t>、工具用途：“</a:t>
            </a:r>
            <a:r>
              <a:rPr lang="zh-CN" altLang="en-US" sz="1100" dirty="0"/>
              <a:t>根据提供的城市名称，获取该城市的当前天气情况</a:t>
            </a:r>
            <a:r>
              <a:rPr lang="zh-CN" altLang="en-US" sz="1100" dirty="0" smtClean="0"/>
              <a:t>，</a:t>
            </a:r>
            <a:endParaRPr lang="en-US" altLang="zh-CN" sz="1100" dirty="0" smtClean="0"/>
          </a:p>
          <a:p>
            <a:pPr indent="457200"/>
            <a:r>
              <a:rPr lang="zh-CN" altLang="en-US" sz="1100" dirty="0" smtClean="0"/>
              <a:t>包括</a:t>
            </a:r>
            <a:r>
              <a:rPr lang="zh-CN" altLang="en-US" sz="1100" dirty="0"/>
              <a:t>温度、天气状况和湿度。”</a:t>
            </a:r>
            <a:endParaRPr lang="zh-CN" altLang="en-US" sz="1100" dirty="0"/>
          </a:p>
          <a:p>
            <a:pPr indent="457200"/>
            <a:r>
              <a:rPr lang="en-US" altLang="zh-CN" sz="1100" dirty="0" smtClean="0"/>
              <a:t>3</a:t>
            </a:r>
            <a:r>
              <a:rPr lang="zh-CN" altLang="en-US" sz="1100" dirty="0" smtClean="0"/>
              <a:t>、</a:t>
            </a:r>
            <a:r>
              <a:rPr lang="zh-CN" altLang="en-US" sz="1100" dirty="0"/>
              <a:t>工具参数：</a:t>
            </a:r>
            <a:r>
              <a:rPr lang="zh-CN" altLang="en-US" sz="1100" dirty="0" smtClean="0"/>
              <a:t>定义参数</a:t>
            </a:r>
            <a:r>
              <a:rPr lang="zh-CN" altLang="en-US" sz="1100" dirty="0"/>
              <a:t>的名称、类型（字符串、数字等）、描述以及是否必需。 </a:t>
            </a:r>
            <a:endParaRPr lang="en-US" altLang="zh-CN" sz="1100" dirty="0" smtClean="0"/>
          </a:p>
          <a:p>
            <a:pPr indent="457200"/>
            <a:r>
              <a:rPr lang="zh-CN" altLang="en-US" sz="1100" dirty="0" smtClean="0"/>
              <a:t> </a:t>
            </a:r>
            <a:r>
              <a:rPr lang="en-US" altLang="zh-CN" sz="1100" dirty="0" smtClean="0"/>
              <a:t>	</a:t>
            </a:r>
            <a:r>
              <a:rPr lang="en-US" altLang="zh-CN" sz="1000" dirty="0"/>
              <a:t>"required": ["location"] </a:t>
            </a:r>
            <a:r>
              <a:rPr lang="en-US" altLang="zh-CN" sz="1000" dirty="0">
                <a:solidFill>
                  <a:schemeClr val="accent5"/>
                </a:solidFill>
              </a:rPr>
              <a:t>// </a:t>
            </a:r>
            <a:r>
              <a:rPr lang="zh-CN" altLang="en-US" sz="1000" dirty="0">
                <a:solidFill>
                  <a:schemeClr val="accent5"/>
                </a:solidFill>
              </a:rPr>
              <a:t>明确说明“城市”是必填参数</a:t>
            </a:r>
            <a:endParaRPr lang="zh-CN" altLang="en-US" sz="1100" dirty="0">
              <a:solidFill>
                <a:schemeClr val="accent5"/>
              </a:solidFill>
            </a:endParaRPr>
          </a:p>
          <a:p>
            <a:endParaRPr lang="zh-CN" altLang="en-US" sz="1100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6499412" y="2217868"/>
            <a:ext cx="48516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圆角矩形 18"/>
          <p:cNvSpPr/>
          <p:nvPr/>
        </p:nvSpPr>
        <p:spPr>
          <a:xfrm>
            <a:off x="804135" y="5464884"/>
            <a:ext cx="45719" cy="654561"/>
          </a:xfrm>
          <a:prstGeom prst="round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圆角矩形 19"/>
          <p:cNvSpPr/>
          <p:nvPr/>
        </p:nvSpPr>
        <p:spPr>
          <a:xfrm>
            <a:off x="6505353" y="2732699"/>
            <a:ext cx="56221" cy="1005288"/>
          </a:xfrm>
          <a:prstGeom prst="round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6" name="图片占位符 25"/>
          <p:cNvPicPr>
            <a:picLocks noGrp="1" noChangeAspect="1"/>
          </p:cNvPicPr>
          <p:nvPr>
            <p:ph type="pic" idx="16391"/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7" r="1087"/>
          <a:stretch>
            <a:fillRect/>
          </a:stretch>
        </p:blipFill>
        <p:spPr/>
      </p:pic>
      <p:pic>
        <p:nvPicPr>
          <p:cNvPr id="28" name="图片占位符 27"/>
          <p:cNvPicPr>
            <a:picLocks noGrp="1" noChangeAspect="1"/>
          </p:cNvPicPr>
          <p:nvPr>
            <p:ph type="pic" idx="16393"/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7" r="1087"/>
          <a:stretch>
            <a:fillRect/>
          </a:stretch>
        </p:blipFill>
        <p:spPr/>
      </p:pic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>
          <a:xfrm>
            <a:off x="609600" y="533400"/>
            <a:ext cx="11388132" cy="609600"/>
          </a:xfrm>
        </p:spPr>
        <p:txBody>
          <a:bodyPr>
            <a:noAutofit/>
          </a:bodyPr>
          <a:lstStyle/>
          <a:p>
            <a:r>
              <a:rPr lang="zh-CN" altLang="en-US" sz="3200" dirty="0" smtClean="0"/>
              <a:t>基础模式</a:t>
            </a:r>
            <a:r>
              <a:rPr lang="en-US" altLang="zh-CN" sz="3200" dirty="0" smtClean="0"/>
              <a:t>3</a:t>
            </a:r>
            <a:r>
              <a:rPr lang="zh-CN" altLang="en-US" sz="3200" dirty="0" smtClean="0"/>
              <a:t>：</a:t>
            </a:r>
            <a:r>
              <a:rPr lang="en-US" altLang="zh-CN" sz="3200" dirty="0" err="1" smtClean="0"/>
              <a:t>Plan&amp;Execute</a:t>
            </a:r>
            <a:r>
              <a:rPr lang="en-US" altLang="zh-CN" sz="3200" dirty="0" smtClean="0"/>
              <a:t>——</a:t>
            </a:r>
            <a:r>
              <a:rPr lang="zh-CN" altLang="en-US" sz="3200" dirty="0"/>
              <a:t> 让</a:t>
            </a:r>
            <a:r>
              <a:rPr lang="en-US" altLang="zh-CN" sz="3200" dirty="0"/>
              <a:t>Agent</a:t>
            </a:r>
            <a:r>
              <a:rPr lang="zh-CN" altLang="en-US" sz="3200" dirty="0"/>
              <a:t>学会“先规划再行动”</a:t>
            </a:r>
            <a:endParaRPr lang="zh-CN" altLang="en-US" sz="3200" dirty="0"/>
          </a:p>
        </p:txBody>
      </p:sp>
      <p:sp>
        <p:nvSpPr>
          <p:cNvPr id="3" name="装饰  1"/>
          <p:cNvSpPr>
            <a:spLocks noGrp="1"/>
          </p:cNvSpPr>
          <p:nvPr>
            <p:ph type="body" idx="16391" hasCustomPrompt="1"/>
            <p:custDataLst>
              <p:tags r:id="rId2"/>
            </p:custDataLst>
          </p:nvPr>
        </p:nvSpPr>
        <p:spPr>
          <a:xfrm>
            <a:off x="609600" y="1524000"/>
            <a:ext cx="7186930" cy="4921885"/>
          </a:xfrm>
        </p:spPr>
        <p:txBody>
          <a:bodyPr>
            <a:noAutofit/>
          </a:bodyPr>
          <a:lstStyle/>
          <a:p>
            <a:pPr>
              <a:buNone/>
            </a:pPr>
            <a:endParaRPr lang="zh-CN" altLang="en-US" dirty="0"/>
          </a:p>
        </p:txBody>
      </p:sp>
      <p:sp>
        <p:nvSpPr>
          <p:cNvPr id="4" name="装饰  2"/>
          <p:cNvSpPr>
            <a:spLocks noGrp="1"/>
          </p:cNvSpPr>
          <p:nvPr>
            <p:ph type="body" idx="16392" hasCustomPrompt="1"/>
            <p:custDataLst>
              <p:tags r:id="rId3"/>
            </p:custDataLst>
          </p:nvPr>
        </p:nvSpPr>
        <p:spPr>
          <a:xfrm>
            <a:off x="3593465" y="2214880"/>
            <a:ext cx="1219200" cy="1219200"/>
          </a:xfrm>
        </p:spPr>
        <p:txBody>
          <a:bodyPr>
            <a:noAutofit/>
          </a:bodyPr>
          <a:lstStyle/>
          <a:p>
            <a:pPr>
              <a:buNone/>
            </a:pPr>
            <a:endParaRPr lang="zh-CN" altLang="en-US"/>
          </a:p>
        </p:txBody>
      </p:sp>
      <p:pic>
        <p:nvPicPr>
          <p:cNvPr id="14" name="图片占位符 13" descr="7"/>
          <p:cNvPicPr>
            <a:picLocks noGrp="1" noChangeAspect="1"/>
          </p:cNvPicPr>
          <p:nvPr>
            <p:ph type="pic" idx="16390"/>
            <p:custDataLst>
              <p:tags r:id="rId4"/>
            </p:custDataLst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77945" y="2499360"/>
            <a:ext cx="650240" cy="650240"/>
          </a:xfrm>
          <a:prstGeom prst="rect">
            <a:avLst/>
          </a:prstGeom>
        </p:spPr>
      </p:pic>
      <p:sp>
        <p:nvSpPr>
          <p:cNvPr id="6" name="文本占位符 5"/>
          <p:cNvSpPr>
            <a:spLocks noGrp="1"/>
          </p:cNvSpPr>
          <p:nvPr>
            <p:ph type="body" idx="16386"/>
            <p:custDataLst>
              <p:tags r:id="rId7"/>
            </p:custDataLst>
          </p:nvPr>
        </p:nvSpPr>
        <p:spPr>
          <a:xfrm>
            <a:off x="1123315" y="3836035"/>
            <a:ext cx="6091555" cy="433070"/>
          </a:xfrm>
        </p:spPr>
        <p:txBody>
          <a:bodyPr>
            <a:normAutofit/>
          </a:bodyPr>
          <a:lstStyle/>
          <a:p>
            <a:r>
              <a:rPr lang="en-US" altLang="zh-CN" dirty="0" err="1"/>
              <a:t>Plan&amp;Execute</a:t>
            </a:r>
            <a:r>
              <a:rPr lang="zh-CN" altLang="en-US" dirty="0" smtClean="0"/>
              <a:t>的</a:t>
            </a:r>
            <a:r>
              <a:rPr lang="zh-CN" altLang="en-US" dirty="0"/>
              <a:t>价值</a:t>
            </a:r>
            <a:r>
              <a:rPr lang="zh-CN" altLang="en-US" dirty="0" smtClean="0"/>
              <a:t>：</a:t>
            </a:r>
            <a:r>
              <a:rPr lang="zh-CN" altLang="en-US" dirty="0" smtClean="0">
                <a:solidFill>
                  <a:schemeClr val="accent5"/>
                </a:solidFill>
              </a:rPr>
              <a:t>谋定而后动</a:t>
            </a:r>
            <a:endParaRPr lang="zh-CN" altLang="en-US" dirty="0">
              <a:solidFill>
                <a:schemeClr val="accent5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idx="16387"/>
            <p:custDataLst>
              <p:tags r:id="rId8"/>
            </p:custDataLst>
          </p:nvPr>
        </p:nvSpPr>
        <p:spPr>
          <a:xfrm>
            <a:off x="1123315" y="4394835"/>
            <a:ext cx="6091555" cy="845820"/>
          </a:xfrm>
        </p:spPr>
        <p:txBody>
          <a:bodyPr>
            <a:normAutofit/>
          </a:bodyPr>
          <a:lstStyle/>
          <a:p>
            <a:pPr algn="l"/>
            <a:r>
              <a:rPr lang="en-US" altLang="en-US" sz="1800" dirty="0" smtClean="0"/>
              <a:t>Planning</a:t>
            </a:r>
            <a:r>
              <a:rPr lang="en-US" altLang="zh-CN" sz="1800" dirty="0" smtClean="0"/>
              <a:t>——</a:t>
            </a:r>
            <a:r>
              <a:rPr lang="zh-CN" altLang="en-US" sz="1800" dirty="0" smtClean="0"/>
              <a:t>如同</a:t>
            </a:r>
            <a:r>
              <a:rPr lang="en-US" altLang="zh-CN" sz="1800" dirty="0"/>
              <a:t>Agent</a:t>
            </a:r>
            <a:r>
              <a:rPr lang="zh-CN" altLang="en-US" sz="1800" dirty="0"/>
              <a:t>的</a:t>
            </a:r>
            <a:r>
              <a:rPr lang="zh-CN" altLang="en-US" sz="1800" dirty="0" smtClean="0"/>
              <a:t>“大脑”或“指挥官”</a:t>
            </a:r>
            <a:endParaRPr lang="en-US" altLang="zh-CN" sz="1800" dirty="0" smtClean="0"/>
          </a:p>
          <a:p>
            <a:pPr algn="l"/>
            <a:r>
              <a:rPr lang="zh-CN" altLang="en-US" sz="1400" dirty="0" smtClean="0">
                <a:solidFill>
                  <a:schemeClr val="tx1">
                    <a:lumMod val="65000"/>
                  </a:schemeClr>
                </a:solidFill>
              </a:rPr>
              <a:t>会</a:t>
            </a:r>
            <a:r>
              <a:rPr lang="zh-CN" altLang="en-US" sz="1400" dirty="0">
                <a:solidFill>
                  <a:schemeClr val="tx1">
                    <a:lumMod val="65000"/>
                  </a:schemeClr>
                </a:solidFill>
              </a:rPr>
              <a:t>先通盘考虑任务，将其拆解成清晰的、有逻辑的子</a:t>
            </a:r>
            <a:r>
              <a:rPr lang="zh-CN" altLang="en-US" sz="1400" dirty="0" smtClean="0">
                <a:solidFill>
                  <a:schemeClr val="tx1">
                    <a:lumMod val="65000"/>
                  </a:schemeClr>
                </a:solidFill>
              </a:rPr>
              <a:t>步骤</a:t>
            </a:r>
            <a:endParaRPr lang="zh-CN" altLang="en-US" sz="1400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8" name="装饰  6"/>
          <p:cNvSpPr>
            <a:spLocks noGrp="1"/>
          </p:cNvSpPr>
          <p:nvPr>
            <p:ph type="body" idx="16394" hasCustomPrompt="1"/>
            <p:custDataLst>
              <p:tags r:id="rId9"/>
            </p:custDataLst>
          </p:nvPr>
        </p:nvSpPr>
        <p:spPr>
          <a:xfrm>
            <a:off x="8295305" y="2562329"/>
            <a:ext cx="3390900" cy="2667705"/>
          </a:xfrm>
        </p:spPr>
        <p:txBody>
          <a:bodyPr>
            <a:noAutofit/>
          </a:bodyPr>
          <a:lstStyle/>
          <a:p>
            <a:pPr>
              <a:buNone/>
            </a:pP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idx="16388"/>
            <p:custDataLst>
              <p:tags r:id="rId10"/>
            </p:custDataLst>
          </p:nvPr>
        </p:nvSpPr>
        <p:spPr>
          <a:xfrm>
            <a:off x="8547211" y="2759249"/>
            <a:ext cx="2930525" cy="222250"/>
          </a:xfrm>
        </p:spPr>
        <p:txBody>
          <a:bodyPr>
            <a:normAutofit/>
          </a:bodyPr>
          <a:lstStyle/>
          <a:p>
            <a:pPr algn="l"/>
            <a:r>
              <a:rPr lang="zh-CN" altLang="en-US" sz="1200" b="1" dirty="0"/>
              <a:t>示例：</a:t>
            </a:r>
            <a:r>
              <a:rPr lang="zh-CN" altLang="en-US" sz="1200" dirty="0"/>
              <a:t>课程报告的步骤规划与执行</a:t>
            </a:r>
            <a:endParaRPr lang="zh-CN" altLang="en-US" sz="1200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idx="16389"/>
            <p:custDataLst>
              <p:tags r:id="rId11"/>
            </p:custDataLst>
          </p:nvPr>
        </p:nvSpPr>
        <p:spPr>
          <a:xfrm>
            <a:off x="8537163" y="3220078"/>
            <a:ext cx="2829560" cy="1143000"/>
          </a:xfrm>
        </p:spPr>
        <p:txBody>
          <a:bodyPr>
            <a:noAutofit/>
          </a:bodyPr>
          <a:lstStyle/>
          <a:p>
            <a:pPr algn="l"/>
            <a:r>
              <a:rPr lang="zh-CN" altLang="en-US" sz="1050" dirty="0"/>
              <a:t>以“</a:t>
            </a:r>
            <a:r>
              <a:rPr lang="en-US" altLang="zh-CN" sz="1050" dirty="0"/>
              <a:t>AI</a:t>
            </a:r>
            <a:r>
              <a:rPr lang="zh-CN" altLang="en-US" sz="1050" dirty="0"/>
              <a:t>教育应用”课程报告为例：</a:t>
            </a:r>
            <a:endParaRPr lang="zh-CN" altLang="en-US" sz="1050" dirty="0"/>
          </a:p>
          <a:p>
            <a:pPr algn="l"/>
            <a:r>
              <a:rPr lang="zh-CN" altLang="en-US" sz="1050" dirty="0"/>
              <a:t> </a:t>
            </a:r>
            <a:r>
              <a:rPr lang="en-US" altLang="zh-CN" sz="1050" dirty="0"/>
              <a:t>    1. Plan</a:t>
            </a:r>
            <a:r>
              <a:rPr lang="zh-CN" altLang="en-US" sz="1050" dirty="0"/>
              <a:t>“第一步查近</a:t>
            </a:r>
            <a:r>
              <a:rPr lang="en-US" altLang="zh-CN" sz="1050" dirty="0"/>
              <a:t>5</a:t>
            </a:r>
            <a:r>
              <a:rPr lang="zh-CN" altLang="en-US" sz="1050" dirty="0"/>
              <a:t>年</a:t>
            </a:r>
            <a:r>
              <a:rPr lang="en-US" altLang="zh-CN" sz="1050" dirty="0"/>
              <a:t>AI</a:t>
            </a:r>
            <a:r>
              <a:rPr lang="zh-CN" altLang="en-US" sz="1050" dirty="0"/>
              <a:t>教育论文，第二步整理典型案例，第三步用数据可视化展示，第四步制作</a:t>
            </a:r>
            <a:r>
              <a:rPr lang="en-US" altLang="zh-CN" sz="1050" dirty="0"/>
              <a:t>PPT</a:t>
            </a:r>
            <a:r>
              <a:rPr lang="zh-CN" altLang="en-US" sz="1050" dirty="0"/>
              <a:t>”；</a:t>
            </a:r>
            <a:endParaRPr lang="zh-CN" altLang="en-US" sz="1050" dirty="0"/>
          </a:p>
          <a:p>
            <a:pPr algn="l"/>
            <a:r>
              <a:rPr lang="zh-CN" altLang="en-US" sz="1050" dirty="0"/>
              <a:t> </a:t>
            </a:r>
            <a:r>
              <a:rPr lang="en-US" altLang="zh-CN" sz="1050" dirty="0"/>
              <a:t>    2. Execute</a:t>
            </a:r>
            <a:r>
              <a:rPr lang="zh-CN" altLang="en-US" sz="1050" dirty="0"/>
              <a:t>依次调用：“</a:t>
            </a:r>
            <a:r>
              <a:rPr lang="en-US" altLang="zh-CN" sz="1050" dirty="0" err="1"/>
              <a:t>academic_search</a:t>
            </a:r>
            <a:r>
              <a:rPr lang="zh-CN" altLang="en-US" sz="1050" dirty="0"/>
              <a:t>” （学术搜索</a:t>
            </a:r>
            <a:r>
              <a:rPr lang="zh-CN" altLang="en-US" sz="1050" dirty="0" smtClean="0"/>
              <a:t>）、</a:t>
            </a:r>
            <a:r>
              <a:rPr lang="zh-CN" altLang="en-US" sz="1050" dirty="0" smtClean="0"/>
              <a:t>“</a:t>
            </a:r>
            <a:r>
              <a:rPr lang="en-US" altLang="zh-CN" sz="1050" dirty="0" err="1"/>
              <a:t>data_analysis</a:t>
            </a:r>
            <a:r>
              <a:rPr lang="zh-CN" altLang="en-US" sz="1050" dirty="0"/>
              <a:t>” （数据分析）、</a:t>
            </a:r>
            <a:r>
              <a:rPr lang="zh-CN" altLang="en-US" sz="1050" dirty="0" smtClean="0"/>
              <a:t>“</a:t>
            </a:r>
            <a:r>
              <a:rPr lang="en-US" altLang="zh-CN" sz="1050" dirty="0" err="1"/>
              <a:t>chart_generator</a:t>
            </a:r>
            <a:r>
              <a:rPr lang="zh-CN" altLang="en-US" sz="1050" dirty="0"/>
              <a:t>” （图表生成）工具</a:t>
            </a:r>
            <a:r>
              <a:rPr lang="zh-CN" altLang="en-US" sz="1050" dirty="0"/>
              <a:t>；</a:t>
            </a:r>
            <a:endParaRPr lang="zh-CN" altLang="en-US" sz="1050" dirty="0"/>
          </a:p>
          <a:p>
            <a:pPr algn="l"/>
            <a:r>
              <a:rPr lang="zh-CN" altLang="en-US" sz="1050" dirty="0"/>
              <a:t> </a:t>
            </a:r>
            <a:r>
              <a:rPr lang="en-US" altLang="zh-CN" sz="1050" dirty="0"/>
              <a:t>    3. </a:t>
            </a:r>
            <a:r>
              <a:rPr lang="zh-CN" altLang="en-US" sz="1050" dirty="0"/>
              <a:t>预演汇报；</a:t>
            </a:r>
            <a:endParaRPr lang="zh-CN" altLang="en-US" sz="1050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idx="16387"/>
            <p:custDataLst>
              <p:tags r:id="rId12"/>
            </p:custDataLst>
          </p:nvPr>
        </p:nvSpPr>
        <p:spPr>
          <a:xfrm>
            <a:off x="1093170" y="5228848"/>
            <a:ext cx="6091555" cy="845820"/>
          </a:xfrm>
        </p:spPr>
        <p:txBody>
          <a:bodyPr>
            <a:normAutofit/>
          </a:bodyPr>
          <a:lstStyle/>
          <a:p>
            <a:pPr algn="l"/>
            <a:r>
              <a:rPr lang="en-US" altLang="en-US" sz="1800" dirty="0" smtClean="0"/>
              <a:t>Executing</a:t>
            </a:r>
            <a:r>
              <a:rPr lang="en-US" altLang="zh-CN" sz="1800" dirty="0" smtClean="0"/>
              <a:t>——</a:t>
            </a:r>
            <a:r>
              <a:rPr lang="zh-CN" altLang="en-US" sz="1800" dirty="0" smtClean="0"/>
              <a:t>如同</a:t>
            </a:r>
            <a:r>
              <a:rPr lang="en-US" altLang="zh-CN" sz="1800" dirty="0"/>
              <a:t>Agent</a:t>
            </a:r>
            <a:r>
              <a:rPr lang="zh-CN" altLang="en-US" sz="1800" dirty="0"/>
              <a:t>的</a:t>
            </a:r>
            <a:r>
              <a:rPr lang="zh-CN" altLang="en-US" sz="1800" dirty="0" smtClean="0"/>
              <a:t>“手脚”或“士兵”</a:t>
            </a:r>
            <a:endParaRPr lang="en-US" altLang="zh-CN" sz="1800" dirty="0" smtClean="0"/>
          </a:p>
          <a:p>
            <a:pPr algn="l"/>
            <a:r>
              <a:rPr lang="zh-CN" altLang="en-US" sz="1400" dirty="0">
                <a:solidFill>
                  <a:schemeClr val="tx1">
                    <a:lumMod val="65000"/>
                  </a:schemeClr>
                </a:solidFill>
              </a:rPr>
              <a:t>专注于当下这一步，调用最专业的工具去执行即</a:t>
            </a:r>
            <a:r>
              <a:rPr lang="zh-CN" altLang="en-US" sz="1400" dirty="0" smtClean="0">
                <a:solidFill>
                  <a:schemeClr val="tx1">
                    <a:lumMod val="65000"/>
                  </a:schemeClr>
                </a:solidFill>
              </a:rPr>
              <a:t>可</a:t>
            </a:r>
            <a:endParaRPr lang="zh-CN" altLang="en-US" sz="1400" dirty="0">
              <a:solidFill>
                <a:schemeClr val="tx1">
                  <a:lumMod val="65000"/>
                </a:schemeClr>
              </a:solidFill>
            </a:endParaRPr>
          </a:p>
        </p:txBody>
      </p:sp>
    </p:spTree>
    <p:custDataLst>
      <p:tags r:id="rId1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>
          <a:xfrm>
            <a:off x="609600" y="533400"/>
            <a:ext cx="11347938" cy="609600"/>
          </a:xfrm>
        </p:spPr>
        <p:txBody>
          <a:bodyPr>
            <a:noAutofit/>
          </a:bodyPr>
          <a:lstStyle/>
          <a:p>
            <a:r>
              <a:rPr lang="zh-CN" altLang="en-US" sz="3200" dirty="0"/>
              <a:t>基础模式</a:t>
            </a:r>
            <a:r>
              <a:rPr lang="en-US" altLang="zh-CN" sz="3200" dirty="0"/>
              <a:t>4</a:t>
            </a:r>
            <a:r>
              <a:rPr lang="zh-CN" altLang="en-US" sz="3200" dirty="0"/>
              <a:t>：</a:t>
            </a:r>
            <a:r>
              <a:rPr lang="en-US" altLang="zh-CN" sz="3200" dirty="0"/>
              <a:t>Reflection</a:t>
            </a:r>
            <a:r>
              <a:rPr lang="en-US" altLang="zh-CN" sz="3200" dirty="0" smtClean="0"/>
              <a:t>——</a:t>
            </a:r>
            <a:r>
              <a:rPr lang="zh-CN" altLang="en-US" sz="3200" dirty="0"/>
              <a:t>给</a:t>
            </a:r>
            <a:r>
              <a:rPr lang="en-US" altLang="zh-CN" sz="3200" dirty="0"/>
              <a:t>Agent</a:t>
            </a:r>
            <a:r>
              <a:rPr lang="zh-CN" altLang="en-US" sz="3200" dirty="0"/>
              <a:t>装上“事后复盘”的能力</a:t>
            </a:r>
            <a:endParaRPr lang="zh-CN" altLang="en-US" sz="3200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2"/>
            </p:custDataLst>
          </p:nvPr>
        </p:nvSpPr>
        <p:spPr>
          <a:xfrm>
            <a:off x="6690530" y="1935426"/>
            <a:ext cx="7216390" cy="406400"/>
          </a:xfrm>
        </p:spPr>
        <p:txBody>
          <a:bodyPr>
            <a:noAutofit/>
          </a:bodyPr>
          <a:lstStyle/>
          <a:p>
            <a:r>
              <a:rPr lang="zh-CN" altLang="en-US" sz="2000" dirty="0" smtClean="0"/>
              <a:t>任务</a:t>
            </a:r>
            <a:r>
              <a:rPr lang="zh-CN" altLang="en-US" sz="2000" dirty="0"/>
              <a:t>复盘与改进策略生成</a:t>
            </a:r>
            <a:endParaRPr lang="zh-CN" altLang="en-US" sz="200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3"/>
            </p:custDataLst>
          </p:nvPr>
        </p:nvSpPr>
        <p:spPr>
          <a:xfrm>
            <a:off x="6682154" y="2352989"/>
            <a:ext cx="4692581" cy="1967801"/>
          </a:xfrm>
        </p:spPr>
        <p:txBody>
          <a:bodyPr>
            <a:noAutofit/>
          </a:bodyPr>
          <a:lstStyle/>
          <a:p>
            <a:r>
              <a:rPr lang="en-US" altLang="zh-CN" dirty="0"/>
              <a:t>Agent </a:t>
            </a:r>
            <a:r>
              <a:rPr lang="zh-CN" altLang="en-US" dirty="0"/>
              <a:t>在生成初稿</a:t>
            </a:r>
            <a:r>
              <a:rPr lang="zh-CN" altLang="en-US" dirty="0" smtClean="0"/>
              <a:t>之后会</a:t>
            </a:r>
            <a:r>
              <a:rPr lang="zh-CN" altLang="en-US" dirty="0"/>
              <a:t>做三件事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en-US" altLang="zh-CN" b="1" dirty="0" smtClean="0">
                <a:solidFill>
                  <a:schemeClr val="accent5"/>
                </a:solidFill>
              </a:rPr>
              <a:t>1</a:t>
            </a:r>
            <a:r>
              <a:rPr lang="zh-CN" altLang="en-US" b="1" dirty="0" smtClean="0">
                <a:solidFill>
                  <a:schemeClr val="accent5"/>
                </a:solidFill>
              </a:rPr>
              <a:t>、评价结果</a:t>
            </a:r>
            <a:endParaRPr lang="en-US" altLang="zh-CN" b="1" dirty="0" smtClean="0">
              <a:solidFill>
                <a:schemeClr val="accent5"/>
              </a:solidFill>
            </a:endParaRPr>
          </a:p>
          <a:p>
            <a:r>
              <a:rPr lang="en-US" altLang="zh-CN" b="1" dirty="0" smtClean="0">
                <a:solidFill>
                  <a:schemeClr val="accent5"/>
                </a:solidFill>
              </a:rPr>
              <a:t>2</a:t>
            </a:r>
            <a:r>
              <a:rPr lang="zh-CN" altLang="en-US" b="1" dirty="0" smtClean="0">
                <a:solidFill>
                  <a:schemeClr val="accent5"/>
                </a:solidFill>
              </a:rPr>
              <a:t>、总结问题</a:t>
            </a:r>
            <a:endParaRPr lang="zh-CN" altLang="en-US" dirty="0">
              <a:solidFill>
                <a:schemeClr val="accent5"/>
              </a:solidFill>
            </a:endParaRPr>
          </a:p>
          <a:p>
            <a:r>
              <a:rPr lang="en-US" altLang="zh-CN" b="1" dirty="0" smtClean="0">
                <a:solidFill>
                  <a:schemeClr val="accent5"/>
                </a:solidFill>
              </a:rPr>
              <a:t>3</a:t>
            </a:r>
            <a:r>
              <a:rPr lang="zh-CN" altLang="en-US" b="1" dirty="0" smtClean="0">
                <a:solidFill>
                  <a:schemeClr val="accent5"/>
                </a:solidFill>
              </a:rPr>
              <a:t>、生成策略</a:t>
            </a:r>
            <a:endParaRPr lang="en-US" altLang="zh-CN" dirty="0" smtClean="0">
              <a:solidFill>
                <a:schemeClr val="accent5"/>
              </a:solidFill>
            </a:endParaRPr>
          </a:p>
          <a:p>
            <a:r>
              <a:rPr lang="zh-CN" altLang="en-US" dirty="0" smtClean="0"/>
              <a:t>解决 </a:t>
            </a:r>
            <a:r>
              <a:rPr lang="zh-CN" altLang="en-US" b="1" dirty="0" smtClean="0"/>
              <a:t>“一本正经地胡说八道”</a:t>
            </a:r>
            <a:endParaRPr lang="en-US" altLang="zh-CN" b="1" dirty="0" smtClean="0"/>
          </a:p>
        </p:txBody>
      </p:sp>
      <p:sp>
        <p:nvSpPr>
          <p:cNvPr id="7" name="装饰  5"/>
          <p:cNvSpPr>
            <a:spLocks noGrp="1"/>
          </p:cNvSpPr>
          <p:nvPr>
            <p:ph type="body" idx="16392" hasCustomPrompt="1"/>
            <p:custDataLst>
              <p:tags r:id="rId4"/>
            </p:custDataLst>
          </p:nvPr>
        </p:nvSpPr>
        <p:spPr>
          <a:xfrm>
            <a:off x="6673278" y="4469827"/>
            <a:ext cx="69167" cy="1217540"/>
          </a:xfrm>
          <a:solidFill>
            <a:schemeClr val="tx2">
              <a:lumMod val="90000"/>
            </a:schemeClr>
          </a:solidFill>
          <a:ln>
            <a:solidFill>
              <a:schemeClr val="tx2">
                <a:lumMod val="90000"/>
              </a:schemeClr>
            </a:solidFill>
          </a:ln>
        </p:spPr>
        <p:txBody>
          <a:bodyPr>
            <a:noAutofit/>
          </a:bodyPr>
          <a:lstStyle/>
          <a:p>
            <a:pPr>
              <a:buNone/>
            </a:pP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idx="16388"/>
            <p:custDataLst>
              <p:tags r:id="rId5"/>
            </p:custDataLst>
          </p:nvPr>
        </p:nvSpPr>
        <p:spPr>
          <a:xfrm>
            <a:off x="6865871" y="4439682"/>
            <a:ext cx="2870981" cy="212705"/>
          </a:xfrm>
        </p:spPr>
        <p:txBody>
          <a:bodyPr>
            <a:noAutofit/>
          </a:bodyPr>
          <a:lstStyle/>
          <a:p>
            <a:r>
              <a:rPr lang="zh-CN" altLang="en-US" sz="1200" b="1" dirty="0"/>
              <a:t>示例：</a:t>
            </a:r>
            <a:r>
              <a:rPr lang="zh-CN" altLang="en-US" sz="1200" dirty="0"/>
              <a:t>英文通知翻译的初译</a:t>
            </a:r>
            <a:r>
              <a:rPr lang="en-US" altLang="zh-CN" sz="1200" dirty="0"/>
              <a:t>-</a:t>
            </a:r>
            <a:r>
              <a:rPr lang="zh-CN" altLang="en-US" sz="1200" dirty="0"/>
              <a:t>审校</a:t>
            </a:r>
            <a:r>
              <a:rPr lang="en-US" altLang="zh-CN" sz="1200" dirty="0"/>
              <a:t>-</a:t>
            </a:r>
            <a:r>
              <a:rPr lang="zh-CN" altLang="en-US" sz="1200" dirty="0"/>
              <a:t>修改</a:t>
            </a:r>
            <a:endParaRPr lang="zh-CN" altLang="en-US" sz="1200" dirty="0"/>
          </a:p>
        </p:txBody>
      </p:sp>
      <p:sp>
        <p:nvSpPr>
          <p:cNvPr id="9" name="文本占位符 8"/>
          <p:cNvSpPr>
            <a:spLocks noGrp="1"/>
          </p:cNvSpPr>
          <p:nvPr>
            <p:ph type="body" idx="16389"/>
            <p:custDataLst>
              <p:tags r:id="rId6"/>
            </p:custDataLst>
          </p:nvPr>
        </p:nvSpPr>
        <p:spPr>
          <a:xfrm>
            <a:off x="6835727" y="4691555"/>
            <a:ext cx="4462780" cy="713105"/>
          </a:xfrm>
        </p:spPr>
        <p:txBody>
          <a:bodyPr>
            <a:noAutofit/>
          </a:bodyPr>
          <a:lstStyle/>
          <a:p>
            <a:r>
              <a:rPr lang="zh-CN" altLang="en-US" sz="1100" dirty="0"/>
              <a:t>翻译“实验室开放通知”：</a:t>
            </a:r>
            <a:endParaRPr lang="zh-CN" altLang="en-US" sz="1100" dirty="0"/>
          </a:p>
          <a:p>
            <a:r>
              <a:rPr lang="en-US" altLang="zh-CN" sz="1100" dirty="0"/>
              <a:t>1. </a:t>
            </a:r>
            <a:r>
              <a:rPr lang="zh-CN" altLang="en-US" sz="1100" dirty="0"/>
              <a:t>初译“</a:t>
            </a:r>
            <a:r>
              <a:rPr lang="en-US" altLang="zh-CN" sz="1100" dirty="0"/>
              <a:t>Lab open notice: 9am-5pm daily</a:t>
            </a:r>
            <a:r>
              <a:rPr lang="zh-CN" altLang="en-US" sz="1100" dirty="0"/>
              <a:t>”（遗漏“周末闭馆”）；</a:t>
            </a:r>
            <a:endParaRPr lang="zh-CN" altLang="en-US" sz="1100" dirty="0"/>
          </a:p>
          <a:p>
            <a:r>
              <a:rPr lang="en-US" altLang="zh-CN" sz="1100" dirty="0"/>
              <a:t>2. </a:t>
            </a:r>
            <a:r>
              <a:rPr lang="zh-CN" altLang="en-US" sz="1100" dirty="0"/>
              <a:t>自反思（审校</a:t>
            </a:r>
            <a:r>
              <a:rPr lang="en-US" altLang="zh-CN" sz="1100" dirty="0"/>
              <a:t>Agent</a:t>
            </a:r>
            <a:r>
              <a:rPr lang="zh-CN" altLang="en-US" sz="1100" dirty="0"/>
              <a:t>评估）“缺少闭馆时间，用户可能误解”；</a:t>
            </a:r>
            <a:endParaRPr lang="zh-CN" altLang="en-US" sz="1100" dirty="0"/>
          </a:p>
          <a:p>
            <a:r>
              <a:rPr lang="en-US" altLang="zh-CN" sz="1100" dirty="0"/>
              <a:t>3. </a:t>
            </a:r>
            <a:r>
              <a:rPr lang="zh-CN" altLang="en-US" sz="1100" dirty="0"/>
              <a:t>修改“</a:t>
            </a:r>
            <a:r>
              <a:rPr lang="en-US" altLang="zh-CN" sz="1100" dirty="0"/>
              <a:t>Lab open notice: 9am-5pm weekdays, closed weekends</a:t>
            </a:r>
            <a:r>
              <a:rPr lang="zh-CN" altLang="en-US" sz="1100" dirty="0"/>
              <a:t>”，最终输出更完整的翻译。</a:t>
            </a:r>
            <a:endParaRPr lang="zh-CN" altLang="en-US" sz="1100" dirty="0"/>
          </a:p>
        </p:txBody>
      </p:sp>
      <p:pic>
        <p:nvPicPr>
          <p:cNvPr id="21" name="内容占位符 20"/>
          <p:cNvPicPr>
            <a:picLocks noGrp="1" noChangeAspect="1"/>
          </p:cNvPicPr>
          <p:nvPr>
            <p:ph idx="16390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93" y="1825450"/>
            <a:ext cx="5385917" cy="4003046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tags/tag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0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0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10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0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0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0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0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07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d931d66dc1253f156d2ee7341943d46c8bd53155"/>
  <p:tag name="KSO_WM_NEWLAYOUT_ID" val="slide_67390f5f63e2e432"/>
</p:tagLst>
</file>

<file path=ppt/tags/tag10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10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11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1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1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1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1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365f0b450bdbb064621093ca60846414e2ac2f7b"/>
  <p:tag name="KSO_WM_NEWLAYOUT_ID" val="slide_82e1f1fbf520933b"/>
</p:tagLst>
</file>

<file path=ppt/tags/tag11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116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1_1"/>
  <p:tag name="KSO_WM_UNIT_TYPE" val="l_h_i"/>
</p:tagLst>
</file>

<file path=ppt/tags/tag11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1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19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2_1"/>
  <p:tag name="KSO_WM_UNIT_TYPE" val="l_h_i"/>
</p:tagLst>
</file>

<file path=ppt/tags/tag1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2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2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22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3_1"/>
  <p:tag name="KSO_WM_UNIT_TYPE" val="l_h_i"/>
</p:tagLst>
</file>

<file path=ppt/tags/tag12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2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25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4_1"/>
  <p:tag name="KSO_WM_UNIT_TYPE" val="l_h_i"/>
</p:tagLst>
</file>

<file path=ppt/tags/tag12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12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128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2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3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3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1b7f45e88e831989ff6ddb943b8d35d94cf2cc7a"/>
  <p:tag name="KSO_WM_NEWLAYOUT_ID" val="slide_5de86d768367c858"/>
</p:tagLst>
</file>

<file path=ppt/tags/tag13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133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dk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1_1"/>
  <p:tag name="KSO_WM_UNIT_TYPE" val="l_h_i"/>
</p:tagLst>
</file>

<file path=ppt/tags/tag13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3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36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dk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2_1"/>
  <p:tag name="KSO_WM_UNIT_TYPE" val="l_h_i"/>
</p:tagLst>
</file>

<file path=ppt/tags/tag13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3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3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4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4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4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68d7661801909d02055cc9409fbf4efa064762f9"/>
  <p:tag name="KSO_WM_NEWLAYOUT_ID" val="slide_810d29b5405e0369"/>
</p:tagLst>
</file>

<file path=ppt/tags/tag143.xml><?xml version="1.0" encoding="utf-8"?>
<p:tagLst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UNIT_INDEX" val="1_1_1"/>
  <p:tag name="KSO_WM_UNIT_TYPE" val="l_h_i"/>
</p:tagLst>
</file>

<file path=ppt/tags/tag14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14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4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47.xml><?xml version="1.0" encoding="utf-8"?>
<p:tagLst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UNIT_INDEX" val="1_2_1"/>
  <p:tag name="KSO_WM_UNIT_TYPE" val="l_h_i"/>
</p:tagLst>
</file>

<file path=ppt/tags/tag14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14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5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5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5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5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5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006606acc442f6ddf765134355337ebbf9fa9b48"/>
  <p:tag name="KSO_WM_NEWLAYOUT_ID" val="slide_15cb9f4c4c6c7b02"/>
</p:tagLst>
</file>

<file path=ppt/tags/tag15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156.xml><?xml version="1.0" encoding="utf-8"?>
<p:tagLst xmlns:p="http://schemas.openxmlformats.org/presentationml/2006/main">
  <p:tag name="KSO_WM_FIGMA_DECORATION_INDEX" val="17_contentModel"/>
  <p:tag name="$PH_EXT" val="2"/>
  <p:tag name="KSO_WM_BEAUTIFY_FLAG" val="#fgm#"/>
  <p:tag name="KSO_WM_FIGMA_FLAG" val="#fgm#"/>
  <p:tag name="KSO_WM_UNIT_INDEX" val="1_1"/>
  <p:tag name="KSO_WM_UNIT_TYPE" val="l_i"/>
</p:tagLst>
</file>

<file path=ppt/tags/tag15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5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5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6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6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6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6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6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b3b17f12c83a536b1888d09cdd68d6493cf225b5"/>
  <p:tag name="KSO_WM_NEWLAYOUT_ID" val="slide_30dace1507224ca8"/>
</p:tagLst>
</file>

<file path=ppt/tags/tag16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166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1_1"/>
  <p:tag name="KSO_WM_UNIT_TYPE" val="l_h_i"/>
</p:tagLst>
</file>

<file path=ppt/tags/tag16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6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69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2_1"/>
  <p:tag name="KSO_WM_UNIT_TYPE" val="l_h_i"/>
</p:tagLst>
</file>

<file path=ppt/tags/tag17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447a3dc3fe5cfa01aa4b2a430bed3c16ef40c8a"/>
  <p:tag name="KSO_WM_NEWLAYOUT_ID" val="slide_27cc099696412825"/>
</p:tagLst>
</file>

<file path=ppt/tags/tag17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7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7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7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7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7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9e99b1476d2e63882c03ed48f2ca93bc9d537297"/>
  <p:tag name="KSO_WM_NEWLAYOUT_ID" val="slide_f6a8e2910f66020f"/>
</p:tagLst>
</file>

<file path=ppt/tags/tag176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dk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1_1"/>
  <p:tag name="KSO_WM_UNIT_TYPE" val="l_h_i"/>
</p:tagLst>
</file>

<file path=ppt/tags/tag17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17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7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8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dk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1_1"/>
  <p:tag name="KSO_WM_UNIT_TYPE" val="l_h_i"/>
</p:tagLst>
</file>

<file path=ppt/tags/tag180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dk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2_1"/>
  <p:tag name="KSO_WM_UNIT_TYPE" val="l_h_i"/>
</p:tagLst>
</file>

<file path=ppt/tags/tag18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18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8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8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8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8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87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23da6055690469f63f55a32144993516d41e109f"/>
  <p:tag name="KSO_WM_NEWLAYOUT_ID" val="slide_1b1ec849ea6f5d74"/>
</p:tagLst>
</file>

<file path=ppt/tags/tag18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18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19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9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9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9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9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9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19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0fb764c6dbb8d9a9062e08c27210aaffe91b59e6"/>
  <p:tag name="KSO_WM_NEWLAYOUT_ID" val="slide_a1dd35658ddf97fe"/>
</p:tagLst>
</file>

<file path=ppt/tags/tag19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19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9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0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20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0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0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0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0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0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98ddf8680563fee8e0c1bc5c3e9e041215bd5b36"/>
  <p:tag name="KSO_WM_NEWLAYOUT_ID" val="slide_7efbfb4cd44dd520"/>
</p:tagLst>
</file>

<file path=ppt/tags/tag207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dk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1_1"/>
  <p:tag name="KSO_WM_UNIT_TYPE" val="l_h_i"/>
</p:tagLst>
</file>

<file path=ppt/tags/tag20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20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1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11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dk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2_1"/>
  <p:tag name="KSO_WM_UNIT_TYPE" val="l_h_i"/>
</p:tagLst>
</file>

<file path=ppt/tags/tag21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21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1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1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1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1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1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6863a5f5effe232ea8b8deaf21ae05297fa25c90"/>
  <p:tag name="KSO_WM_NEWLAYOUT_ID" val="slide_7a497b07d3397511"/>
</p:tagLst>
</file>

<file path=ppt/tags/tag21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22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dk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2_1"/>
  <p:tag name="KSO_WM_UNIT_TYPE" val="l_h_i"/>
</p:tagLst>
</file>

<file path=ppt/tags/tag220.xml><?xml version="1.0" encoding="utf-8"?>
<p:tagLst xmlns:p="http://schemas.openxmlformats.org/presentationml/2006/main">
  <p:tag name="KSO_WM_FIGMA_DECORATION_INDEX" val="18_contentModel"/>
  <p:tag name="$PH_EXT" val="2"/>
  <p:tag name="KSO_WM_BEAUTIFY_FLAG" val="#fgm#"/>
  <p:tag name="KSO_WM_FIGMA_FLAG" val="#fgm#"/>
  <p:tag name="KSO_WM_SHAPE_BGTYPE" val="dk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1"/>
  <p:tag name="KSO_WM_UNIT_TYPE" val="l_i"/>
</p:tagLst>
</file>

<file path=ppt/tags/tag22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2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2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2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2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2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2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2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012f7a981d6cec7187d94259e714d9ac79d5b0b2"/>
  <p:tag name="KSO_WM_NEWLAYOUT_ID" val="slide_575721c834a94fa4"/>
</p:tagLst>
</file>

<file path=ppt/tags/tag229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dk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1_1"/>
  <p:tag name="KSO_WM_UNIT_TYPE" val="l_h_i"/>
</p:tagLst>
</file>

<file path=ppt/tags/tag2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23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23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3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33.xml><?xml version="1.0" encoding="utf-8"?>
<p:tagLst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UNIT_INDEX" val="1_2_1"/>
  <p:tag name="KSO_WM_UNIT_TYPE" val="l_h_i"/>
</p:tagLst>
</file>

<file path=ppt/tags/tag23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23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3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3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38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3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40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bf7ceb5ada21695e50798f0870c1d6cc95375255"/>
  <p:tag name="KSO_WM_NEWLAYOUT_ID" val="slide_0576b72b971413eb"/>
</p:tagLst>
</file>

<file path=ppt/tags/tag241.xml><?xml version="1.0" encoding="utf-8"?>
<p:tagLst xmlns:p="http://schemas.openxmlformats.org/presentationml/2006/main">
  <p:tag name="KSO_WM_FIGMA_DECORATION_INDEX" val="16"/>
  <p:tag name="$PH_EXT" val="2"/>
  <p:tag name="KSO_WM_BEAUTIFY_FLAG" val="#fgm#"/>
  <p:tag name="KSO_WM_DIAGRAM_GROUP_CODE" val="1"/>
  <p:tag name="KSO_WM_FIGMA_FLAG" val="#fgm#"/>
  <p:tag name="KSO_WM_UNIT_INDEX" val="1_1_1"/>
  <p:tag name="KSO_WM_UNIT_TYPE" val="l_h_i"/>
</p:tagLst>
</file>

<file path=ppt/tags/tag242.xml><?xml version="1.0" encoding="utf-8"?>
<p:tagLst xmlns:p="http://schemas.openxmlformats.org/presentationml/2006/main">
  <p:tag name="KSO_WM_FIGMA_DECORATION_INDEX" val="7"/>
  <p:tag name="$PH_EXT" val="1"/>
  <p:tag name="KSO_WM_BEAUTIFY_FLAG" val="#fgm#"/>
  <p:tag name="KSO_WM_DIAGRAM_GROUP_CODE" val="1"/>
  <p:tag name="KSO_WM_FIGMA_FLAG" val="#fgm#"/>
  <p:tag name="KSO_WM_UNIT_INDEX" val="1_1_1"/>
  <p:tag name="KSO_WM_UNIT_TYPE" val="l_h_x"/>
</p:tagLst>
</file>

<file path=ppt/tags/tag24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4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45.xml><?xml version="1.0" encoding="utf-8"?>
<p:tagLst xmlns:p="http://schemas.openxmlformats.org/presentationml/2006/main">
  <p:tag name="KSO_WM_FIGMA_DECORATION_INDEX" val="16"/>
  <p:tag name="$PH_EXT" val="2"/>
  <p:tag name="KSO_WM_BEAUTIFY_FLAG" val="#fgm#"/>
  <p:tag name="KSO_WM_DIAGRAM_GROUP_CODE" val="1"/>
  <p:tag name="KSO_WM_FIGMA_FLAG" val="#fgm#"/>
  <p:tag name="KSO_WM_UNIT_INDEX" val="1_2_1"/>
  <p:tag name="KSO_WM_UNIT_TYPE" val="l_h_i"/>
</p:tagLst>
</file>

<file path=ppt/tags/tag246.xml><?xml version="1.0" encoding="utf-8"?>
<p:tagLst xmlns:p="http://schemas.openxmlformats.org/presentationml/2006/main">
  <p:tag name="KSO_WM_FIGMA_DECORATION_INDEX" val="8"/>
  <p:tag name="$PH_EXT" val="1"/>
  <p:tag name="KSO_WM_BEAUTIFY_FLAG" val="#fgm#"/>
  <p:tag name="KSO_WM_DIAGRAM_GROUP_CODE" val="1"/>
  <p:tag name="KSO_WM_FIGMA_FLAG" val="#fgm#"/>
  <p:tag name="KSO_WM_UNIT_INDEX" val="1_2_1"/>
  <p:tag name="KSO_WM_UNIT_TYPE" val="l_h_x"/>
</p:tagLst>
</file>

<file path=ppt/tags/tag24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4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49.xml><?xml version="1.0" encoding="utf-8"?>
<p:tagLst xmlns:p="http://schemas.openxmlformats.org/presentationml/2006/main">
  <p:tag name="KSO_WM_FIGMA_DECORATION_INDEX" val="16"/>
  <p:tag name="$PH_EXT" val="2"/>
  <p:tag name="KSO_WM_BEAUTIFY_FLAG" val="#fgm#"/>
  <p:tag name="KSO_WM_DIAGRAM_GROUP_CODE" val="1"/>
  <p:tag name="KSO_WM_FIGMA_FLAG" val="#fgm#"/>
  <p:tag name="KSO_WM_UNIT_INDEX" val="1_3_1"/>
  <p:tag name="KSO_WM_UNIT_TYPE" val="l_h_i"/>
</p:tagLst>
</file>

<file path=ppt/tags/tag2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50.xml><?xml version="1.0" encoding="utf-8"?>
<p:tagLst xmlns:p="http://schemas.openxmlformats.org/presentationml/2006/main">
  <p:tag name="KSO_WM_FIGMA_DECORATION_INDEX" val="9"/>
  <p:tag name="$PH_EXT" val="1"/>
  <p:tag name="KSO_WM_BEAUTIFY_FLAG" val="#fgm#"/>
  <p:tag name="KSO_WM_DIAGRAM_GROUP_CODE" val="1"/>
  <p:tag name="KSO_WM_FIGMA_FLAG" val="#fgm#"/>
  <p:tag name="KSO_WM_UNIT_INDEX" val="1_3_1"/>
  <p:tag name="KSO_WM_UNIT_TYPE" val="l_h_x"/>
</p:tagLst>
</file>

<file path=ppt/tags/tag25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5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5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5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5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5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fb44544ad388cf5446733319deb60ef7e10dc878"/>
  <p:tag name="KSO_WM_NEWLAYOUT_ID" val="slide_90cdd96762bb354a"/>
</p:tagLst>
</file>

<file path=ppt/tags/tag25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2"/>
  <p:tag name="KSO_WM_UNIT_SUBTYPE" val="d"/>
  <p:tag name="KSO_WM_UNIT_TYPE" val="l_h_i"/>
</p:tagLst>
</file>

<file path=ppt/tags/tag25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5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6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dk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3_1"/>
  <p:tag name="KSO_WM_UNIT_TYPE" val="l_h_i"/>
</p:tagLst>
</file>

<file path=ppt/tags/tag26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2"/>
  <p:tag name="KSO_WM_UNIT_SUBTYPE" val="d"/>
  <p:tag name="KSO_WM_UNIT_TYPE" val="l_h_i"/>
</p:tagLst>
</file>

<file path=ppt/tags/tag26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6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6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2"/>
  <p:tag name="KSO_WM_UNIT_SUBTYPE" val="d"/>
  <p:tag name="KSO_WM_UNIT_TYPE" val="l_h_i"/>
</p:tagLst>
</file>

<file path=ppt/tags/tag26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6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6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2"/>
  <p:tag name="KSO_WM_UNIT_SUBTYPE" val="d"/>
  <p:tag name="KSO_WM_UNIT_TYPE" val="l_h_i"/>
</p:tagLst>
</file>

<file path=ppt/tags/tag26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26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26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27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7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7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3bf70bf22eb4a4069433a042e0edcf9120e0c0b8"/>
  <p:tag name="KSO_WM_NEWLAYOUT_ID" val="slide_27695abbbf409cb4"/>
</p:tagLst>
</file>

<file path=ppt/tags/tag273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dk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1_1"/>
  <p:tag name="KSO_WM_UNIT_TYPE" val="l_h_i"/>
</p:tagLst>
</file>

<file path=ppt/tags/tag274.xml><?xml version="1.0" encoding="utf-8"?>
<p:tagLst xmlns:p="http://schemas.openxmlformats.org/presentationml/2006/main">
  <p:tag name="KSO_WM_FIGMA_DECORATION_INDEX" val="1"/>
  <p:tag name="$PH_EXT" val="1"/>
  <p:tag name="KSO_WM_BEAUTIFY_FLAG" val="#fgm#"/>
  <p:tag name="KSO_WM_DIAGRAM_GROUP_CODE" val="1"/>
  <p:tag name="KSO_WM_FIGMA_FLAG" val="#fgm#"/>
  <p:tag name="KSO_WM_UNIT_INDEX" val="1_1_1"/>
  <p:tag name="KSO_WM_UNIT_TYPE" val="l_h_x"/>
</p:tagLst>
</file>

<file path=ppt/tags/tag27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7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77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dk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2_1"/>
  <p:tag name="KSO_WM_UNIT_TYPE" val="l_h_i"/>
</p:tagLst>
</file>

<file path=ppt/tags/tag278.xml><?xml version="1.0" encoding="utf-8"?>
<p:tagLst xmlns:p="http://schemas.openxmlformats.org/presentationml/2006/main">
  <p:tag name="KSO_WM_FIGMA_DECORATION_INDEX" val="2"/>
  <p:tag name="$PH_EXT" val="1"/>
  <p:tag name="KSO_WM_BEAUTIFY_FLAG" val="#fgm#"/>
  <p:tag name="KSO_WM_DIAGRAM_GROUP_CODE" val="1"/>
  <p:tag name="KSO_WM_FIGMA_FLAG" val="#fgm#"/>
  <p:tag name="KSO_WM_UNIT_INDEX" val="1_2_1"/>
  <p:tag name="KSO_WM_UNIT_TYPE" val="l_h_x"/>
</p:tagLst>
</file>

<file path=ppt/tags/tag27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8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8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8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8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8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5b236bfdaf0fdfa1a42613990ce4c24c7cc5d556"/>
  <p:tag name="KSO_WM_NEWLAYOUT_ID" val="slide_92bfffc2948dacf4"/>
</p:tagLst>
</file>

<file path=ppt/tags/tag285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dk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1_1"/>
  <p:tag name="KSO_WM_UNIT_TYPE" val="l_h_i"/>
</p:tagLst>
</file>

<file path=ppt/tags/tag286.xml><?xml version="1.0" encoding="utf-8"?>
<p:tagLst xmlns:p="http://schemas.openxmlformats.org/presentationml/2006/main">
  <p:tag name="KSO_WM_FIGMA_DECORATION_INDEX" val="16"/>
  <p:tag name="$PH_EXT" val="2"/>
  <p:tag name="KSO_WM_BEAUTIFY_FLAG" val="#fgm#"/>
  <p:tag name="KSO_WM_DIAGRAM_GROUP_CODE" val="1"/>
  <p:tag name="KSO_WM_FIGMA_FLAG" val="#fgm#"/>
  <p:tag name="KSO_WM_UNIT_INDEX" val="1_1_2"/>
  <p:tag name="KSO_WM_UNIT_TYPE" val="l_h_i"/>
</p:tagLst>
</file>

<file path=ppt/tags/tag287.xml><?xml version="1.0" encoding="utf-8"?>
<p:tagLst xmlns:p="http://schemas.openxmlformats.org/presentationml/2006/main">
  <p:tag name="KSO_WM_FIGMA_DECORATION_INDEX" val="7"/>
  <p:tag name="$PH_EXT" val="1"/>
  <p:tag name="KSO_WM_BEAUTIFY_FLAG" val="#fgm#"/>
  <p:tag name="KSO_WM_DIAGRAM_GROUP_CODE" val="1"/>
  <p:tag name="KSO_WM_FIGMA_FLAG" val="#fgm#"/>
  <p:tag name="KSO_WM_UNIT_INDEX" val="1_1_1"/>
  <p:tag name="KSO_WM_UNIT_TYPE" val="l_h_x"/>
</p:tagLst>
</file>

<file path=ppt/tags/tag28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8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90.xml><?xml version="1.0" encoding="utf-8"?>
<p:tagLst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UNIT_INDEX" val="1_2_1"/>
  <p:tag name="KSO_WM_UNIT_TYPE" val="l_h_i"/>
</p:tagLst>
</file>

<file path=ppt/tags/tag291.xml><?xml version="1.0" encoding="utf-8"?>
<p:tagLst xmlns:p="http://schemas.openxmlformats.org/presentationml/2006/main">
  <p:tag name="KSO_WM_FIGMA_DECORATION_INDEX" val="15"/>
  <p:tag name="$PH_EXT" val="2"/>
  <p:tag name="KSO_WM_BEAUTIFY_FLAG" val="#fgm#"/>
  <p:tag name="KSO_WM_DIAGRAM_GROUP_CODE" val="1"/>
  <p:tag name="KSO_WM_FIGMA_FLAG" val="#fgm#"/>
  <p:tag name="KSO_WM_UNIT_INDEX" val="1_2_2"/>
  <p:tag name="KSO_WM_UNIT_TYPE" val="l_h_i"/>
</p:tagLst>
</file>

<file path=ppt/tags/tag292.xml><?xml version="1.0" encoding="utf-8"?>
<p:tagLst xmlns:p="http://schemas.openxmlformats.org/presentationml/2006/main">
  <p:tag name="KSO_WM_FIGMA_DECORATION_INDEX" val="2"/>
  <p:tag name="$PH_EXT" val="1"/>
  <p:tag name="KSO_WM_BEAUTIFY_FLAG" val="#fgm#"/>
  <p:tag name="KSO_WM_DIAGRAM_GROUP_CODE" val="1"/>
  <p:tag name="KSO_WM_FIGMA_FLAG" val="#fgm#"/>
  <p:tag name="KSO_WM_UNIT_INDEX" val="1_2_1"/>
  <p:tag name="KSO_WM_UNIT_TYPE" val="l_h_x"/>
</p:tagLst>
</file>

<file path=ppt/tags/tag29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9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9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9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9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29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b"/>
</p:tagLst>
</file>

<file path=ppt/tags/tag29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a"/>
  <p:tag name="KSO_WM_LAYOUT_CHECK_HASH" val="6736d0984c66c38c69a67e285c973d87d17fcadb"/>
  <p:tag name="KSO_WM_NEWLAYOUT_ID" val="slide_61223ae7a7f7aefc"/>
</p:tagLst>
</file>

<file path=ppt/tags/tag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0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SUBTYPE" val="d"/>
  <p:tag name="KSO_WM_UNIT_TYPE" val="l_h_i"/>
</p:tagLst>
</file>

<file path=ppt/tags/tag301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1_2"/>
  <p:tag name="KSO_WM_UNIT_TYPE" val="l_h_i"/>
</p:tagLst>
</file>

<file path=ppt/tags/tag30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30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SUBTYPE" val="d"/>
  <p:tag name="KSO_WM_UNIT_TYPE" val="l_h_i"/>
</p:tagLst>
</file>

<file path=ppt/tags/tag304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2_2"/>
  <p:tag name="KSO_WM_UNIT_TYPE" val="l_h_i"/>
</p:tagLst>
</file>

<file path=ppt/tags/tag30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0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SUBTYPE" val="d"/>
  <p:tag name="KSO_WM_UNIT_TYPE" val="l_h_i"/>
</p:tagLst>
</file>

<file path=ppt/tags/tag307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3_2"/>
  <p:tag name="KSO_WM_UNIT_TYPE" val="l_h_i"/>
</p:tagLst>
</file>

<file path=ppt/tags/tag30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30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SUBTYPE" val="d"/>
  <p:tag name="KSO_WM_UNIT_TYPE" val="l_h_i"/>
</p:tagLst>
</file>

<file path=ppt/tags/tag3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10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4_2"/>
  <p:tag name="KSO_WM_UNIT_TYPE" val="l_h_i"/>
</p:tagLst>
</file>

<file path=ppt/tags/tag31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312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9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13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9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14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9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15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9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16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17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18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19.xml><?xml version="1.0" encoding="utf-8"?>
<p:tagLst xmlns:p="http://schemas.openxmlformats.org/presentationml/2006/main">
  <p:tag name="KSO_WM_BEAUTIFY_FLAG" val="#wm#"/>
  <p:tag name="KSO_WM_FIGMA_FLAG" val="#fgm#"/>
  <p:tag name="KSO_WM_UNIT_INDEX" val="1"/>
  <p:tag name="KSO_WM_UNIT_SUBTYPE" val="c"/>
  <p:tag name="KSO_WM_UNIT_TEXT_TYPE" val="1"/>
  <p:tag name="KSO_WM_UNIT_TYPE" val="f"/>
  <p:tag name="KSO_WM_UNIT_ID" val="_9*f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20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9c66188c273e375a74956d9efbcef5d03fbd2bfe"/>
  <p:tag name="KSO_WM_NEWLAYOUT_ID" val="1328"/>
  <p:tag name="KSO_WM_UNIT_ID" val="_9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21.xml><?xml version="1.0" encoding="utf-8"?>
<p:tagLst xmlns:p="http://schemas.openxmlformats.org/presentationml/2006/main">
  <p:tag name="KSO_WM_UNIT_TYPE" val="f"/>
  <p:tag name="KSO_WM_BEAUTIFY_FLAG" val="#wm#"/>
  <p:tag name="KSO_WM_FIGMA_FLAG" val="#fgm#"/>
  <p:tag name="KSO_WM_UNIT_INDEX" val="2"/>
  <p:tag name="KSO_WM_UNIT_SUBTYPE" val="b"/>
  <p:tag name="KSO_WM_UNIT_TEXT_TYPE" val="1"/>
  <p:tag name="KSO_WM_UNIT_ID" val="_9*f*2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2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2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2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2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7c2fa0392b86a425435df28fa65998fda6fa262"/>
  <p:tag name="KSO_WM_NEWLAYOUT_ID" val="slide_b7cf7d90f10fc356"/>
</p:tagLst>
</file>

<file path=ppt/tags/tag326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UNIT_INDEX" val="1_1_1"/>
  <p:tag name="KSO_WM_UNIT_TYPE" val="l_h_i"/>
</p:tagLst>
</file>

<file path=ppt/tags/tag32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2"/>
  <p:tag name="KSO_WM_UNIT_SUBTYPE" val="d"/>
  <p:tag name="KSO_WM_UNIT_TYPE" val="l_h_i"/>
</p:tagLst>
</file>

<file path=ppt/tags/tag32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32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33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005bf410773409474f8996cab8ebfec2e914a2f7"/>
  <p:tag name="KSO_WM_NEWLAYOUT_ID" val="slide_3d2465070914cbc5"/>
</p:tagLst>
</file>

<file path=ppt/tags/tag330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UNIT_INDEX" val="1_2_1"/>
  <p:tag name="KSO_WM_UNIT_TYPE" val="l_h_i"/>
</p:tagLst>
</file>

<file path=ppt/tags/tag33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2"/>
  <p:tag name="KSO_WM_UNIT_SUBTYPE" val="d"/>
  <p:tag name="KSO_WM_UNIT_TYPE" val="l_h_i"/>
</p:tagLst>
</file>

<file path=ppt/tags/tag33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3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334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35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0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36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37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38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39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340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a7e0731af8e8a2ab8717c9e15255e6ffe729deb8"/>
  <p:tag name="KSO_WM_NEWLAYOUT_ID" val="1336"/>
  <p:tag name="KSO_WM_UNIT_ID" val="_10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41.xml><?xml version="1.0" encoding="utf-8"?>
<p:tagLst xmlns:p="http://schemas.openxmlformats.org/presentationml/2006/main">
  <p:tag name="KSO_WM_UNIT_TYPE" val="e"/>
  <p:tag name="KSO_WM_BEAUTIFY_FLAG" val="#wm#"/>
  <p:tag name="KSO_WM_FIGMA_FLAG" val="#fgm#"/>
  <p:tag name="KSO_WM_UNIT_INDEX" val="1"/>
  <p:tag name="KSO_WM_UNIT_ID" val="_10*e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4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4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4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4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7f222f3824383d5f117d09b28327d0d805bcae3a"/>
  <p:tag name="KSO_WM_NEWLAYOUT_ID" val="slide_3b20233489da8a18"/>
</p:tagLst>
</file>

<file path=ppt/tags/tag34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347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dk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1_1"/>
  <p:tag name="KSO_WM_UNIT_TYPE" val="l_h_i"/>
</p:tagLst>
</file>

<file path=ppt/tags/tag34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34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5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1_1"/>
  <p:tag name="KSO_WM_UNIT_TYPE" val="l_h_i"/>
</p:tagLst>
</file>

<file path=ppt/tags/tag350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dk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2_1"/>
  <p:tag name="KSO_WM_UNIT_TYPE" val="l_h_i"/>
</p:tagLst>
</file>

<file path=ppt/tags/tag35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35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353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dk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3_1"/>
  <p:tag name="KSO_WM_UNIT_TYPE" val="l_h_i"/>
</p:tagLst>
</file>

<file path=ppt/tags/tag35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35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5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5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5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f9476461c1edd7d148fcae38f19f1d87408f5379"/>
  <p:tag name="KSO_WM_NEWLAYOUT_ID" val="slide_bbec08b93f7bcfad"/>
</p:tagLst>
</file>

<file path=ppt/tags/tag359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UNIT_INDEX" val="1_1_1"/>
  <p:tag name="KSO_WM_UNIT_TYPE" val="l_h_i"/>
</p:tagLst>
</file>

<file path=ppt/tags/tag3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36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2"/>
  <p:tag name="KSO_WM_UNIT_SUBTYPE" val="d"/>
  <p:tag name="KSO_WM_UNIT_TYPE" val="l_h_i"/>
</p:tagLst>
</file>

<file path=ppt/tags/tag36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36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363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UNIT_INDEX" val="1_2_1"/>
  <p:tag name="KSO_WM_UNIT_TYPE" val="l_h_i"/>
</p:tagLst>
</file>

<file path=ppt/tags/tag36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2"/>
  <p:tag name="KSO_WM_UNIT_SUBTYPE" val="d"/>
  <p:tag name="KSO_WM_UNIT_TYPE" val="l_h_i"/>
</p:tagLst>
</file>

<file path=ppt/tags/tag36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6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367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UNIT_INDEX" val="1_3_1"/>
  <p:tag name="KSO_WM_UNIT_TYPE" val="l_h_i"/>
</p:tagLst>
</file>

<file path=ppt/tags/tag36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2"/>
  <p:tag name="KSO_WM_UNIT_SUBTYPE" val="d"/>
  <p:tag name="KSO_WM_UNIT_TYPE" val="l_h_i"/>
</p:tagLst>
</file>

<file path=ppt/tags/tag36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3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37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37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7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7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7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61dc1c39753ce2879f8b6cb48ee09877ab9f9b0f"/>
  <p:tag name="KSO_WM_NEWLAYOUT_ID" val="slide_3a8d68c4cb9e2e1d"/>
</p:tagLst>
</file>

<file path=ppt/tags/tag37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2"/>
  <p:tag name="KSO_WM_UNIT_SUBTYPE" val="d"/>
  <p:tag name="KSO_WM_UNIT_TYPE" val="l_h_i"/>
</p:tagLst>
</file>

<file path=ppt/tags/tag37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37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37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2"/>
  <p:tag name="KSO_WM_UNIT_SUBTYPE" val="d"/>
  <p:tag name="KSO_WM_UNIT_TYPE" val="l_h_i"/>
</p:tagLst>
</file>

<file path=ppt/tags/tag37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8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2_1"/>
  <p:tag name="KSO_WM_UNIT_TYPE" val="l_h_i"/>
</p:tagLst>
</file>

<file path=ppt/tags/tag38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38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2"/>
  <p:tag name="KSO_WM_UNIT_SUBTYPE" val="d"/>
  <p:tag name="KSO_WM_UNIT_TYPE" val="l_h_i"/>
</p:tagLst>
</file>

<file path=ppt/tags/tag38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38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384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85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86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87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88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89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90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91.xml><?xml version="1.0" encoding="utf-8"?>
<p:tagLst xmlns:p="http://schemas.openxmlformats.org/presentationml/2006/main">
  <p:tag name="KSO_WM_BEAUTIFY_FLAG" val="#wm#"/>
  <p:tag name="KSO_WM_FIGMA_FLAG" val="#fgm#"/>
  <p:tag name="KSO_WM_UNIT_INDEX" val="1"/>
  <p:tag name="KSO_WM_UNIT_TEXT_TYPE" val="1"/>
  <p:tag name="KSO_WM_UNIT_TYPE" val="b"/>
  <p:tag name="KSO_WM_UNIT_ID" val="_11*b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92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92c602a6eb4f90bcc050e6491e74ead074e2575f"/>
  <p:tag name="KSO_WM_NEWLAYOUT_ID" val="1342"/>
  <p:tag name="KSO_WM_UNIT_ID" val="_11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93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94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9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CATEGORY" val="custom"/>
  <p:tag name="KSO_WM_TEMPLATE_INDEX" val="40490366"/>
</p:tagLst>
</file>

<file path=ppt/tags/tag396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CATEGORY" val="custom"/>
  <p:tag name="KSO_WM_TEMPLATE_INDEX" val="40490366"/>
</p:tagLst>
</file>

<file path=ppt/tags/tag397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98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399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d01305bb5583519e0aece14f69880ab4e7d44adb"/>
  <p:tag name="KSO_WM_NEWLAYOUT_ID" val="slide_4acdb5d565d7a68b"/>
</p:tagLst>
</file>

<file path=ppt/tags/tag4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400.xml><?xml version="1.0" encoding="utf-8"?>
<p:tagLst xmlns:p="http://schemas.openxmlformats.org/presentationml/2006/main">
  <p:tag name="KSO_WM_TEMPLATE_SUBCATEGORY" val="29"/>
  <p:tag name="KSO_WM_BEAUTIFY_FLAG" val="#wm#"/>
  <p:tag name="KSO_WM_TEMPLATE_SLIDE_ID" val="slide_d799d37ec7ee1a76"/>
  <p:tag name="KSO_WM_TEMPLATE_THUMBS_INDEX" val="1、9"/>
  <p:tag name="KSO_WM_TEMPLATE_INDEX" val="40490366"/>
  <p:tag name="KSO_WM_TEMPLATE_CATEGORY" val="custom"/>
  <p:tag name="KSO_WM_TEMPLATE_MASTER_TYPE" val="0"/>
  <p:tag name="KSO_WM_TAG_VERSION" val="3.0"/>
</p:tagLst>
</file>

<file path=ppt/tags/tag401.xml><?xml version="1.0" encoding="utf-8"?>
<p:tagLst xmlns:p="http://schemas.openxmlformats.org/presentationml/2006/main">
  <p:tag name="KSO_WM_AITEMPLATE_STYLE_ID" val="69796630143"/>
</p:tagLst>
</file>

<file path=ppt/tags/tag402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9c66188c273e375a74956d9efbcef5d03fbd2bfe"/>
  <p:tag name="KSO_WM_NEWLAYOUT_ID" val="1328"/>
  <p:tag name="KSO_WM_UNIT_PRESET_TEXT" val="单击此处&#10;添加文档标题"/>
  <p:tag name="KSO_WM_UNIT_ID" val="custom40490366_1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403.xml><?xml version="1.0" encoding="utf-8"?>
<p:tagLst xmlns:p="http://schemas.openxmlformats.org/presentationml/2006/main">
  <p:tag name="KSO_WM_UNIT_TYPE" val="f"/>
  <p:tag name="KSO_WM_BEAUTIFY_FLAG" val="#wm#"/>
  <p:tag name="KSO_WM_FIGMA_FLAG" val="#fgm#"/>
  <p:tag name="KSO_WM_UNIT_INDEX" val="2"/>
  <p:tag name="KSO_WM_UNIT_SUBTYPE" val="b"/>
  <p:tag name="KSO_WM_UNIT_TEXT_TYPE" val="1"/>
  <p:tag name="KSO_WM_UNIT_PRESET_TEXT" val="BY WPS"/>
  <p:tag name="KSO_WM_UNIT_ID" val="custom40490366_1*f*2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404.xml><?xml version="1.0" encoding="utf-8"?>
<p:tagLst xmlns:p="http://schemas.openxmlformats.org/presentationml/2006/main">
  <p:tag name="KSO_WM_SLIDE_CONTENT_ORIENTATION" val="left"/>
  <p:tag name="KSO_WM_SLIDE_HAS_MASK" val="0"/>
  <p:tag name="KSO_WM_SLIDE_ITEM_CNT" val="0"/>
  <p:tag name="KSO_WM_SLIDE_TYPE" val="title"/>
  <p:tag name="KSO_WM_TEMPLATE_SUBCATEGORY" val="29"/>
  <p:tag name="KSO_WM_BEAUTIFY_FLAG" val="#wm#"/>
  <p:tag name="KSO_WM_TEMPLATE_SLIDE_ID" val="slide_d799d37ec7ee1a76"/>
  <p:tag name="KSO_WM_TEMPLATE_THUMBS_INDEX" val="1、9"/>
  <p:tag name="KSO_WM_TEMPLATE_INDEX" val="40490366"/>
  <p:tag name="KSO_WM_TEMPLATE_CATEGORY" val="custom"/>
  <p:tag name="KSO_WM_SLIDE_INDEX" val="1"/>
  <p:tag name="KSO_WM_SLIDE_ID" val="custom40490366_1"/>
  <p:tag name="KSO_WM_TEMPLATE_MASTER_TYPE" val="0"/>
  <p:tag name="KSO_WM_SLIDE_LAYOUT" val="a_f"/>
  <p:tag name="KSO_WM_SLIDE_LAYOUT_CNT" val="1_2"/>
  <p:tag name="KSO_WM_TAG_VERSION" val="3.0"/>
  <p:tag name="CP_OUTLINE_TITLE" val="AI Agent 入门实战课：从概念到协作的智能之旅"/>
  <p:tag name="CP_OUTLINE_TYPE" val="pt_title"/>
</p:tagLst>
</file>

<file path=ppt/tags/tag405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a7e0731af8e8a2ab8717c9e15255e6ffe729deb8"/>
  <p:tag name="KSO_WM_NEWLAYOUT_ID" val="1336"/>
  <p:tag name="KSO_WM_UNIT_PRESET_TEXT" val="单击此处添加章节标题"/>
  <p:tag name="KSO_WM_UNIT_ID" val="custom40490366_7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406.xml><?xml version="1.0" encoding="utf-8"?>
<p:tagLst xmlns:p="http://schemas.openxmlformats.org/presentationml/2006/main">
  <p:tag name="KSO_WM_UNIT_TYPE" val="e"/>
  <p:tag name="KSO_WM_BEAUTIFY_FLAG" val="#wm#"/>
  <p:tag name="KSO_WM_FIGMA_FLAG" val="#fgm#"/>
  <p:tag name="KSO_WM_UNIT_INDEX" val="1"/>
  <p:tag name="KSO_WM_UNIT_PRESET_TEXT" val="01"/>
  <p:tag name="KSO_WM_UNIT_ID" val="custom40490366_7*e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407.xml><?xml version="1.0" encoding="utf-8"?>
<p:tagLst xmlns:p="http://schemas.openxmlformats.org/presentationml/2006/main">
  <p:tag name="KSO_WM_SLIDE_CONTENT_ORIENTATION" val="right"/>
  <p:tag name="KSO_WM_SLIDE_HAS_MASK" val="0"/>
  <p:tag name="KSO_WM_SLIDE_ITEM_CNT" val="0"/>
  <p:tag name="KSO_WM_SLIDE_TYPE" val="sectionTitle"/>
  <p:tag name="KSO_WM_TEMPLATE_SUBCATEGORY" val="29"/>
  <p:tag name="KSO_WM_BEAUTIFY_FLAG" val="#wm#"/>
  <p:tag name="KSO_WM_TEMPLATE_SLIDE_ID" val="slide_d635315789958f2d"/>
  <p:tag name="KSO_WM_TEMPLATE_INDEX" val="40490366"/>
  <p:tag name="KSO_WM_TEMPLATE_CATEGORY" val="custom"/>
  <p:tag name="KSO_WM_SLIDE_INDEX" val="3"/>
  <p:tag name="KSO_WM_SLIDE_ID" val="custom40490366_7"/>
  <p:tag name="KSO_WM_TEMPLATE_MASTER_TYPE" val="0"/>
  <p:tag name="KSO_WM_SLIDE_LAYOUT" val="a_e"/>
  <p:tag name="KSO_WM_SLIDE_LAYOUT_CNT" val="1_1"/>
  <p:tag name="KSO_WM_TAG_VERSION" val="3.0"/>
  <p:tag name="CP_OUTLINE_TITLE" val="第一模块：Agent 核心理念与基础（祛除概念迷雾）"/>
  <p:tag name="CP_OUTLINE_TYPE" val="pt_section_title"/>
</p:tagLst>
</file>

<file path=ppt/tags/tag40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68d7661801909d02055cc9409fbf4efa064762f9"/>
  <p:tag name="KSO_WM_NEWLAYOUT_ID" val="slide_810d29b5405e0369"/>
  <p:tag name="KSO_WM_UNIT_PRESET_TEXT" val="单击此处添加标题"/>
</p:tagLst>
</file>

<file path=ppt/tags/tag409.xml><?xml version="1.0" encoding="utf-8"?>
<p:tagLst xmlns:p="http://schemas.openxmlformats.org/presentationml/2006/main">
  <p:tag name="$PH_EXT" val="2"/>
  <p:tag name="KSO_WM_FIGMA_DECORATION_INDEX" val="17"/>
  <p:tag name="KSO_WM_BEAUTIFY_FLAG" val="#fgm#"/>
  <p:tag name="KSO_WM_DIAGRAM_GROUP_CODE" val="1"/>
  <p:tag name="KSO_WM_FIGMA_FLAG" val="#fgm#"/>
  <p:tag name="KSO_WM_UNIT_INDEX" val="1_1_1"/>
  <p:tag name="KSO_WM_UNIT_TYPE" val="l_h_i"/>
  <p:tag name="KSO_WM_UNIT_PRESET_TEXT" val=" "/>
</p:tagLst>
</file>

<file path=ppt/tags/tag41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3_1"/>
  <p:tag name="KSO_WM_UNIT_TYPE" val="l_h_i"/>
</p:tagLst>
</file>

<file path=ppt/tags/tag41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  <p:tag name="MH_SHAPE_GUID" val="generate_slide_ai*http://wps-cdn-docer.ks3-cn-beijing-internal.ksyuncs.com/wps_cdn_docer/storage/20231125/af9228c887bdb0c54ca73f32e748f463.jpg*galley_gallery_ai_*de8e0f4dff871b506b76da6bfe0b729b"/>
</p:tagLst>
</file>

<file path=ppt/tags/tag411.xml><?xml version="1.0" encoding="utf-8"?>
<p:tagLst xmlns:p="http://schemas.openxmlformats.org/presentationml/2006/main">
  <p:tag name="$PH_EXT" val="2"/>
  <p:tag name="KSO_WM_FIGMA_DECORATION_INDEX" val="17"/>
  <p:tag name="KSO_WM_BEAUTIFY_FLAG" val="#fgm#"/>
  <p:tag name="KSO_WM_DIAGRAM_GROUP_CODE" val="1"/>
  <p:tag name="KSO_WM_FIGMA_FLAG" val="#fgm#"/>
  <p:tag name="KSO_WM_UNIT_INDEX" val="1_2_1"/>
  <p:tag name="KSO_WM_UNIT_TYPE" val="l_h_i"/>
  <p:tag name="KSO_WM_UNIT_PRESET_TEXT" val=" "/>
</p:tagLst>
</file>

<file path=ppt/tags/tag41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  <p:tag name="MH_SHAPE_GUID" val="generate_slide_ai*http://wps-cdn-docer.ks3-cn-beijing-internal.ksyuncs.com/wps_cdn_docer/storage/20241118/7ea605c5190f41c92e63cea52b1017d2.jpg*galley_gallery_ai_*de8e0f4dff871b506b76da6bfe0b729b"/>
</p:tagLst>
</file>

<file path=ppt/tags/tag41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</p:tagLst>
</file>

<file path=ppt/tags/tag41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415.xml><?xml version="1.0" encoding="utf-8"?>
<p:tagLst xmlns:p="http://schemas.openxmlformats.org/presentationml/2006/main">
  <p:tag name="KSO_WM_SLIDE_HAS_MASK" val="0"/>
  <p:tag name="KSO_WM_SLIDE_ITEM_CNT" val="2"/>
  <p:tag name="KSO_WM_SLIDE_TYPE" val="text"/>
  <p:tag name="KSO_WM_TEMPLATE_SUBCATEGORY" val="29"/>
  <p:tag name="KSO_WM_BEAUTIFY_FLAG" val="#wm#"/>
  <p:tag name="KSO_WM_TEMPLATE_FIGMA_ID" val="69796630143"/>
  <p:tag name="KSO_WM_TEMPLATE_SLIDE_ID" val="slide_810d29b5405e0369"/>
  <p:tag name="CP_OUTLINE_TITLE" val="Agentic 思维：从“工具人”到“小管家”的进化"/>
  <p:tag name="CP_OUTLINE_TYPE" val="pt_text"/>
</p:tagLst>
</file>

<file path=ppt/tags/tag41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006606acc442f6ddf765134355337ebbf9fa9b48"/>
  <p:tag name="KSO_WM_NEWLAYOUT_ID" val="slide_15cb9f4c4c6c7b02"/>
  <p:tag name="KSO_WM_UNIT_PRESET_TEXT" val="单击此处添加标题"/>
</p:tagLst>
</file>

<file path=ppt/tags/tag417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  <p:tag name="MH_SHAPE_GUID" val="generate_slide_ai*http://wps-cdn-docer.ks3-cn-beijing-internal.ksyuncs.com/wps_cdn_docer/storage/20241123/24ba4258c549483c970626fc8e9f41da.jpg*galley_gallery_ai_*de8e0f4dff871b506b76da6bfe0b729b"/>
</p:tagLst>
</file>

<file path=ppt/tags/tag418.xml><?xml version="1.0" encoding="utf-8"?>
<p:tagLst xmlns:p="http://schemas.openxmlformats.org/presentationml/2006/main">
  <p:tag name="$PH_EXT" val="2"/>
  <p:tag name="KSO_WM_FIGMA_DECORATION_INDEX" val="17_contentModel"/>
  <p:tag name="KSO_WM_BEAUTIFY_FLAG" val="#fgm#"/>
  <p:tag name="KSO_WM_FIGMA_FLAG" val="#fgm#"/>
  <p:tag name="KSO_WM_UNIT_INDEX" val="1_1"/>
  <p:tag name="KSO_WM_UNIT_TYPE" val="l_i"/>
  <p:tag name="KSO_WM_UNIT_PRESET_TEXT" val=" "/>
</p:tagLst>
</file>

<file path=ppt/tags/tag41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4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42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21.xml><?xml version="1.0" encoding="utf-8"?>
<p:tagLst xmlns:p="http://schemas.openxmlformats.org/presentationml/2006/main">
  <p:tag name="KSO_WM_SLIDE_HAS_MASK" val="0"/>
  <p:tag name="KSO_WM_SLIDE_ITEM_CNT" val="2"/>
  <p:tag name="KSO_WM_SLIDE_TYPE" val="text"/>
  <p:tag name="KSO_WM_TEMPLATE_SUBCATEGORY" val="29"/>
  <p:tag name="KSO_WM_BEAUTIFY_FLAG" val="#wm#"/>
  <p:tag name="KSO_WM_TEMPLATE_FIGMA_ID" val="69796630143"/>
  <p:tag name="KSO_WM_TEMPLATE_SLIDE_ID" val="slide_15cb9f4c4c6c7b02"/>
  <p:tag name="CP_OUTLINE_TITLE" val="核心循环：Agent的“观察-思考-行动”四步走"/>
  <p:tag name="CP_OUTLINE_TYPE" val="pt_text"/>
</p:tagLst>
</file>

<file path=ppt/tags/tag42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68d7661801909d02055cc9409fbf4efa064762f9"/>
  <p:tag name="KSO_WM_NEWLAYOUT_ID" val="slide_810d29b5405e0369"/>
  <p:tag name="KSO_WM_UNIT_PRESET_TEXT" val="单击此处添加标题"/>
</p:tagLst>
</file>

<file path=ppt/tags/tag423.xml><?xml version="1.0" encoding="utf-8"?>
<p:tagLst xmlns:p="http://schemas.openxmlformats.org/presentationml/2006/main">
  <p:tag name="KSO_WM_SLIDE_HAS_MASK" val="0"/>
  <p:tag name="KSO_WM_SLIDE_ITEM_CNT" val="2"/>
  <p:tag name="KSO_WM_SLIDE_TYPE" val="text"/>
  <p:tag name="KSO_WM_TEMPLATE_SUBCATEGORY" val="29"/>
  <p:tag name="KSO_WM_BEAUTIFY_FLAG" val="#wm#"/>
  <p:tag name="KSO_WM_TEMPLATE_FIGMA_ID" val="69796630143"/>
  <p:tag name="KSO_WM_TEMPLATE_SLIDE_ID" val="slide_810d29b5405e0369"/>
  <p:tag name="CP_OUTLINE_TITLE" val="Agentic 思维：从“工具人”到“小管家”的进化"/>
  <p:tag name="CP_OUTLINE_TYPE" val="pt_text"/>
</p:tagLst>
</file>

<file path=ppt/tags/tag42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23da6055690469f63f55a32144993516d41e109f"/>
  <p:tag name="KSO_WM_NEWLAYOUT_ID" val="slide_1b1ec849ea6f5d74"/>
  <p:tag name="KSO_WM_UNIT_PRESET_TEXT" val="单击此处添加标题"/>
</p:tagLst>
</file>

<file path=ppt/tags/tag42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42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27.xml><?xml version="1.0" encoding="utf-8"?>
<p:tagLst xmlns:p="http://schemas.openxmlformats.org/presentationml/2006/main">
  <p:tag name="KSO_WM_SLIDE_HAS_MASK" val="0"/>
  <p:tag name="KSO_WM_SLIDE_ITEM_CNT" val="2"/>
  <p:tag name="KSO_WM_SLIDE_TYPE" val="text"/>
  <p:tag name="KSO_WM_TEMPLATE_SUBCATEGORY" val="29"/>
  <p:tag name="KSO_WM_BEAUTIFY_FLAG" val="#wm#"/>
  <p:tag name="KSO_WM_TEMPLATE_FIGMA_ID" val="69796630143"/>
  <p:tag name="KSO_WM_TEMPLATE_SLIDE_ID" val="slide_1b1ec849ea6f5d74"/>
  <p:tag name="CP_OUTLINE_TITLE" val="基础模式2：ReAct——像玩“你画我猜”一样互动"/>
  <p:tag name="CP_OUTLINE_TYPE" val="pt_text"/>
</p:tagLst>
</file>

<file path=ppt/tags/tag42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9e99b1476d2e63882c03ed48f2ca93bc9d537297"/>
  <p:tag name="KSO_WM_NEWLAYOUT_ID" val="slide_f6a8e2910f66020f"/>
  <p:tag name="KSO_WM_UNIT_PRESET_TEXT" val="单击此处添加标题"/>
</p:tagLst>
</file>

<file path=ppt/tags/tag429.xml><?xml version="1.0" encoding="utf-8"?>
<p:tagLst xmlns:p="http://schemas.openxmlformats.org/presentationml/2006/main">
  <p:tag name="$PH_EXT" val="2"/>
  <p:tag name="KSO_WM_FIGMA_DECORATION_INDEX" val="18"/>
  <p:tag name="KSO_WM_BEAUTIFY_FLAG" val="#fgm#"/>
  <p:tag name="KSO_WM_DIAGRAM_GROUP_CODE" val="1"/>
  <p:tag name="KSO_WM_FIGMA_FLAG" val="#fgm#"/>
  <p:tag name="KSO_WM_SHAPE_BGTYPE" val="dk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1_1"/>
  <p:tag name="KSO_WM_UNIT_TYPE" val="l_h_i"/>
  <p:tag name="KSO_WM_UNIT_PRESET_TEXT" val=" "/>
</p:tagLst>
</file>

<file path=ppt/tags/tag4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43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43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32.xml><?xml version="1.0" encoding="utf-8"?>
<p:tagLst xmlns:p="http://schemas.openxmlformats.org/presentationml/2006/main">
  <p:tag name="$PH_EXT" val="2"/>
  <p:tag name="KSO_WM_FIGMA_DECORATION_INDEX" val="18"/>
  <p:tag name="KSO_WM_BEAUTIFY_FLAG" val="#fgm#"/>
  <p:tag name="KSO_WM_DIAGRAM_GROUP_CODE" val="1"/>
  <p:tag name="KSO_WM_FIGMA_FLAG" val="#fgm#"/>
  <p:tag name="KSO_WM_SHAPE_BGTYPE" val="dk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2_1"/>
  <p:tag name="KSO_WM_UNIT_TYPE" val="l_h_i"/>
  <p:tag name="KSO_WM_UNIT_PRESET_TEXT" val=" "/>
</p:tagLst>
</file>

<file path=ppt/tags/tag43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</p:tagLst>
</file>

<file path=ppt/tags/tag43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  <p:tag name="KSO_WM_UNIT_PRESET_TEXT" val="单击此处添加项正文"/>
</p:tagLst>
</file>

<file path=ppt/tags/tag43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36.xml><?xml version="1.0" encoding="utf-8"?>
<p:tagLst xmlns:p="http://schemas.openxmlformats.org/presentationml/2006/main">
  <p:tag name="KSO_WM_SLIDE_HAS_MASK" val="0"/>
  <p:tag name="KSO_WM_SLIDE_ITEM_CNT" val="2"/>
  <p:tag name="KSO_WM_SLIDE_TYPE" val="text"/>
  <p:tag name="KSO_WM_TEMPLATE_SUBCATEGORY" val="29"/>
  <p:tag name="KSO_WM_BEAUTIFY_FLAG" val="#wm#"/>
  <p:tag name="KSO_WM_TEMPLATE_FIGMA_ID" val="69796630143"/>
  <p:tag name="KSO_WM_TEMPLATE_SLIDE_ID" val="slide_f6a8e2910f66020f"/>
  <p:tag name="CP_OUTLINE_TITLE" val="基础模式1：Tool Use——给Agent装“瑞士军刀”"/>
  <p:tag name="CP_OUTLINE_TYPE" val="pt_text"/>
</p:tagLst>
</file>

<file path=ppt/tags/tag437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5b236bfdaf0fdfa1a42613990ce4c24c7cc5d556"/>
  <p:tag name="KSO_WM_NEWLAYOUT_ID" val="slide_92bfffc2948dacf4"/>
  <p:tag name="KSO_WM_UNIT_PRESET_TEXT" val="单击此处添加标题"/>
</p:tagLst>
</file>

<file path=ppt/tags/tag438.xml><?xml version="1.0" encoding="utf-8"?>
<p:tagLst xmlns:p="http://schemas.openxmlformats.org/presentationml/2006/main">
  <p:tag name="$PH_EXT" val="2"/>
  <p:tag name="KSO_WM_FIGMA_DECORATION_INDEX" val="18"/>
  <p:tag name="KSO_WM_BEAUTIFY_FLAG" val="#fgm#"/>
  <p:tag name="KSO_WM_DIAGRAM_GROUP_CODE" val="1"/>
  <p:tag name="KSO_WM_FIGMA_FLAG" val="#fgm#"/>
  <p:tag name="KSO_WM_SHAPE_BGTYPE" val="dk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UNIT_INDEX" val="1_1_1"/>
  <p:tag name="KSO_WM_UNIT_TYPE" val="l_h_i"/>
  <p:tag name="KSO_WM_UNIT_PRESET_TEXT" val=" "/>
</p:tagLst>
</file>

<file path=ppt/tags/tag439.xml><?xml version="1.0" encoding="utf-8"?>
<p:tagLst xmlns:p="http://schemas.openxmlformats.org/presentationml/2006/main">
  <p:tag name="$PH_EXT" val="2"/>
  <p:tag name="KSO_WM_FIGMA_DECORATION_INDEX" val="16"/>
  <p:tag name="KSO_WM_BEAUTIFY_FLAG" val="#fgm#"/>
  <p:tag name="KSO_WM_DIAGRAM_GROUP_CODE" val="1"/>
  <p:tag name="KSO_WM_FIGMA_FLAG" val="#fgm#"/>
  <p:tag name="KSO_WM_UNIT_INDEX" val="1_1_2"/>
  <p:tag name="KSO_WM_UNIT_TYPE" val="l_h_i"/>
  <p:tag name="KSO_WM_UNIT_PRESET_TEXT" val=" "/>
</p:tagLst>
</file>

<file path=ppt/tags/tag4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440.xml><?xml version="1.0" encoding="utf-8"?>
<p:tagLst xmlns:p="http://schemas.openxmlformats.org/presentationml/2006/main">
  <p:tag name="$PH_EXT" val="1"/>
  <p:tag name="KSO_WM_FIGMA_DECORATION_INDEX" val="7"/>
  <p:tag name="KSO_WM_BEAUTIFY_FLAG" val="#fgm#"/>
  <p:tag name="KSO_WM_DIAGRAM_GROUP_CODE" val="1"/>
  <p:tag name="KSO_WM_FIGMA_FLAG" val="#fgm#"/>
  <p:tag name="KSO_WM_UNIT_INDEX" val="1_1_1"/>
  <p:tag name="KSO_WM_UNIT_TYPE" val="l_h_x"/>
</p:tagLst>
</file>

<file path=ppt/tags/tag44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44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43.xml><?xml version="1.0" encoding="utf-8"?>
<p:tagLst xmlns:p="http://schemas.openxmlformats.org/presentationml/2006/main">
  <p:tag name="$PH_EXT" val="2"/>
  <p:tag name="KSO_WM_FIGMA_DECORATION_INDEX" val="17"/>
  <p:tag name="KSO_WM_BEAUTIFY_FLAG" val="#fgm#"/>
  <p:tag name="KSO_WM_DIAGRAM_GROUP_CODE" val="1"/>
  <p:tag name="KSO_WM_FIGMA_FLAG" val="#fgm#"/>
  <p:tag name="KSO_WM_UNIT_INDEX" val="1_2_1"/>
  <p:tag name="KSO_WM_UNIT_TYPE" val="l_h_i"/>
  <p:tag name="KSO_WM_UNIT_PRESET_TEXT" val=" "/>
</p:tagLst>
</file>

<file path=ppt/tags/tag44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</p:tagLst>
</file>

<file path=ppt/tags/tag44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  <p:tag name="KSO_WM_UNIT_PRESET_TEXT" val="单击此处添加项正文"/>
</p:tagLst>
</file>

<file path=ppt/tags/tag44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47.xml><?xml version="1.0" encoding="utf-8"?>
<p:tagLst xmlns:p="http://schemas.openxmlformats.org/presentationml/2006/main">
  <p:tag name="KSO_WM_SLIDE_HAS_MASK" val="0"/>
  <p:tag name="KSO_WM_SLIDE_ITEM_CNT" val="2"/>
  <p:tag name="KSO_WM_SLIDE_TYPE" val="text"/>
  <p:tag name="KSO_WM_TEMPLATE_SUBCATEGORY" val="29"/>
  <p:tag name="KSO_WM_BEAUTIFY_FLAG" val="#wm#"/>
  <p:tag name="KSO_WM_TEMPLATE_FIGMA_ID" val="69796630143"/>
  <p:tag name="KSO_WM_TEMPLATE_SLIDE_ID" val="slide_92bfffc2948dacf4"/>
  <p:tag name="CP_OUTLINE_TITLE" val="基础模式3：Planning——先列“作业清单”再开工"/>
  <p:tag name="CP_OUTLINE_TYPE" val="pt_text"/>
</p:tagLst>
</file>

<file path=ppt/tags/tag44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b3b17f12c83a536b1888d09cdd68d6493cf225b5"/>
  <p:tag name="KSO_WM_NEWLAYOUT_ID" val="slide_30dace1507224ca8"/>
  <p:tag name="KSO_WM_UNIT_PRESET_TEXT" val="单击此处添加标题"/>
</p:tagLst>
</file>

<file path=ppt/tags/tag44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4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45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51.xml><?xml version="1.0" encoding="utf-8"?>
<p:tagLst xmlns:p="http://schemas.openxmlformats.org/presentationml/2006/main">
  <p:tag name="$PH_EXT" val="2"/>
  <p:tag name="KSO_WM_FIGMA_DECORATION_INDEX" val="19"/>
  <p:tag name="KSO_WM_BEAUTIFY_FLAG" val="#fgm#"/>
  <p:tag name="KSO_WM_DIAGRAM_GROUP_CODE" val="1"/>
  <p:tag name="KSO_WM_FIGMA_FLAG" val="#fgm#"/>
  <p:tag name="KSO_WM_UNIT_INDEX" val="1_2_1"/>
  <p:tag name="KSO_WM_UNIT_TYPE" val="l_h_i"/>
  <p:tag name="KSO_WM_UNIT_PRESET_TEXT" val=" "/>
</p:tagLst>
</file>

<file path=ppt/tags/tag45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</p:tagLst>
</file>

<file path=ppt/tags/tag45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  <p:tag name="KSO_WM_UNIT_PRESET_TEXT" val="单击此处添加项正文"/>
</p:tagLst>
</file>

<file path=ppt/tags/tag454.xml><?xml version="1.0" encoding="utf-8"?>
<p:tagLst xmlns:p="http://schemas.openxmlformats.org/presentationml/2006/main">
  <p:tag name="KSO_WM_SLIDE_HAS_MASK" val="0"/>
  <p:tag name="KSO_WM_SLIDE_ITEM_CNT" val="2"/>
  <p:tag name="KSO_WM_SLIDE_TYPE" val="text"/>
  <p:tag name="KSO_WM_TEMPLATE_SUBCATEGORY" val="29"/>
  <p:tag name="KSO_WM_BEAUTIFY_FLAG" val="#wm#"/>
  <p:tag name="KSO_WM_TEMPLATE_FIGMA_ID" val="69796630143"/>
  <p:tag name="KSO_WM_TEMPLATE_SLIDE_ID" val="slide_30dace1507224ca8"/>
  <p:tag name="CP_OUTLINE_TITLE" val="基础模式4：Reflection——像改作文一样自我优化"/>
  <p:tag name="CP_OUTLINE_TYPE" val="pt_text"/>
</p:tagLst>
</file>

<file path=ppt/tags/tag45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b3b17f12c83a536b1888d09cdd68d6493cf225b5"/>
  <p:tag name="KSO_WM_NEWLAYOUT_ID" val="slide_30dace1507224ca8"/>
  <p:tag name="KSO_WM_UNIT_PRESET_TEXT" val="单击此处添加标题"/>
</p:tagLst>
</file>

<file path=ppt/tags/tag456.xml><?xml version="1.0" encoding="utf-8"?>
<p:tagLst xmlns:p="http://schemas.openxmlformats.org/presentationml/2006/main">
  <p:tag name="KSO_WM_SLIDE_HAS_MASK" val="0"/>
  <p:tag name="KSO_WM_SLIDE_ITEM_CNT" val="2"/>
  <p:tag name="KSO_WM_SLIDE_TYPE" val="text"/>
  <p:tag name="KSO_WM_TEMPLATE_SUBCATEGORY" val="29"/>
  <p:tag name="KSO_WM_BEAUTIFY_FLAG" val="#wm#"/>
  <p:tag name="KSO_WM_TEMPLATE_FIGMA_ID" val="69796630143"/>
  <p:tag name="KSO_WM_TEMPLATE_SLIDE_ID" val="slide_30dace1507224ca8"/>
  <p:tag name="CP_OUTLINE_TITLE" val="基础模式4：Reflection——像改作文一样自我优化"/>
  <p:tag name="CP_OUTLINE_TYPE" val="pt_text"/>
</p:tagLst>
</file>

<file path=ppt/tags/tag457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b3b17f12c83a536b1888d09cdd68d6493cf225b5"/>
  <p:tag name="KSO_WM_NEWLAYOUT_ID" val="slide_30dace1507224ca8"/>
  <p:tag name="KSO_WM_UNIT_PRESET_TEXT" val="单击此处添加标题"/>
</p:tagLst>
</file>

<file path=ppt/tags/tag458.xml><?xml version="1.0" encoding="utf-8"?>
<p:tagLst xmlns:p="http://schemas.openxmlformats.org/presentationml/2006/main">
  <p:tag name="KSO_WM_SLIDE_HAS_MASK" val="0"/>
  <p:tag name="KSO_WM_SLIDE_ITEM_CNT" val="2"/>
  <p:tag name="KSO_WM_SLIDE_TYPE" val="text"/>
  <p:tag name="KSO_WM_TEMPLATE_SUBCATEGORY" val="29"/>
  <p:tag name="KSO_WM_BEAUTIFY_FLAG" val="#wm#"/>
  <p:tag name="KSO_WM_TEMPLATE_FIGMA_ID" val="69796630143"/>
  <p:tag name="KSO_WM_TEMPLATE_SLIDE_ID" val="slide_30dace1507224ca8"/>
  <p:tag name="CP_OUTLINE_TITLE" val="基础模式4：Reflection——像改作文一样自我优化"/>
  <p:tag name="CP_OUTLINE_TYPE" val="pt_text"/>
</p:tagLst>
</file>

<file path=ppt/tags/tag459.xml><?xml version="1.0" encoding="utf-8"?>
<p:tagLst xmlns:p="http://schemas.openxmlformats.org/presentationml/2006/main">
  <p:tag name="KSO_WM_BEAUTIFY_FLAG" val="#wm#"/>
  <p:tag name="KSO_WM_FIGMA_FLAG" val="#fgm#"/>
  <p:tag name="KSO_WM_UNIT_INDEX" val="1"/>
  <p:tag name="KSO_WM_UNIT_TEXT_TYPE" val="1"/>
  <p:tag name="KSO_WM_UNIT_TYPE" val="b"/>
  <p:tag name="KSO_WM_UNIT_PRESET_TEXT" val="THE END"/>
  <p:tag name="KSO_WM_UNIT_ID" val="custom40490366_9*b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4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460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92c602a6eb4f90bcc050e6491e74ead074e2575f"/>
  <p:tag name="KSO_WM_NEWLAYOUT_ID" val="1342"/>
  <p:tag name="KSO_WM_UNIT_PRESET_TEXT" val="谢谢观看"/>
  <p:tag name="KSO_WM_UNIT_ID" val="custom40490366_9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461.xml><?xml version="1.0" encoding="utf-8"?>
<p:tagLst xmlns:p="http://schemas.openxmlformats.org/presentationml/2006/main">
  <p:tag name="KSO_WM_SLIDE_CONTENT_ORIENTATION" val="right"/>
  <p:tag name="KSO_WM_SLIDE_HAS_MASK" val="0"/>
  <p:tag name="KSO_WM_SLIDE_ITEM_CNT" val="0"/>
  <p:tag name="KSO_WM_SLIDE_TYPE" val="endPage"/>
  <p:tag name="KSO_WM_TEMPLATE_SUBCATEGORY" val="29"/>
  <p:tag name="KSO_WM_BEAUTIFY_FLAG" val="#wm#"/>
  <p:tag name="KSO_WM_TEMPLATE_SLIDE_ID" val="slide_2f1bc384a532e0ce"/>
  <p:tag name="KSO_WM_TEMPLATE_INDEX" val="40490366"/>
  <p:tag name="KSO_WM_TEMPLATE_CATEGORY" val="custom"/>
  <p:tag name="KSO_WM_SLIDE_INDEX" val="5"/>
  <p:tag name="KSO_WM_SLIDE_ID" val="custom40490366_9"/>
  <p:tag name="KSO_WM_TEMPLATE_MASTER_TYPE" val="0"/>
  <p:tag name="KSO_WM_SLIDE_LAYOUT" val="a_b"/>
  <p:tag name="KSO_WM_SLIDE_LAYOUT_CNT" val="1_1"/>
  <p:tag name="KSO_WM_TAG_VERSION" val="3.0"/>
  <p:tag name="CP_OUTLINE_TITLE" val="谢谢"/>
  <p:tag name="CP_OUTLINE_TYPE" val="pt_end"/>
</p:tagLst>
</file>

<file path=ppt/tags/tag47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0b53564e88ef34b87d1ea54643af97a99581633d"/>
  <p:tag name="KSO_WM_NEWLAYOUT_ID" val="slide_b40aca045d051e6b"/>
</p:tagLst>
</file>

<file path=ppt/tags/tag4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4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5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5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5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5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5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5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5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5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5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0ef1266cbefa9633621a045ebdf6c678ab9d9072"/>
  <p:tag name="KSO_WM_NEWLAYOUT_ID" val="slide_b85ad00453087974"/>
</p:tagLst>
</file>

<file path=ppt/tags/tag5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60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1_1"/>
  <p:tag name="KSO_WM_UNIT_TYPE" val="l_h_i"/>
</p:tagLst>
</file>

<file path=ppt/tags/tag6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6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63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2_1"/>
  <p:tag name="KSO_WM_UNIT_TYPE" val="l_h_i"/>
</p:tagLst>
</file>

<file path=ppt/tags/tag6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6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66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3_1"/>
  <p:tag name="KSO_WM_UNIT_TYPE" val="l_h_i"/>
</p:tagLst>
</file>

<file path=ppt/tags/tag6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6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6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7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7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7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d48d0b5343bb6dfd6a25d269ade1ac5cf1fb9fd6"/>
  <p:tag name="KSO_WM_NEWLAYOUT_ID" val="slide_090884a5b4d69dad"/>
</p:tagLst>
</file>

<file path=ppt/tags/tag73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7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7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7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7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7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7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8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8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8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83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f8d5c4567fb550349aa46cff42216b3c64369ec0"/>
  <p:tag name="KSO_WM_NEWLAYOUT_ID" val="slide_acc7948a249ecb22"/>
</p:tagLst>
</file>

<file path=ppt/tags/tag8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85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1_1"/>
  <p:tag name="KSO_WM_UNIT_TYPE" val="l_h_i"/>
</p:tagLst>
</file>

<file path=ppt/tags/tag8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8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88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2_1"/>
  <p:tag name="KSO_WM_UNIT_TYPE" val="l_h_i"/>
</p:tagLst>
</file>

<file path=ppt/tags/tag8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9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91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UNIT_INDEX" val="1_3_1"/>
  <p:tag name="KSO_WM_UNIT_TYPE" val="l_h_i"/>
</p:tagLst>
</file>

<file path=ppt/tags/tag9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9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9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9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9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90366"/>
  <p:tag name="KSO_WM_TEMPLATE_CATEGORY" val="custom"/>
</p:tagLst>
</file>

<file path=ppt/tags/tag97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dec74bacd6681f7abe188e99ee0ff821a5492488"/>
  <p:tag name="KSO_WM_NEWLAYOUT_ID" val="slide_f9831a2d5a2fefdf"/>
</p:tagLst>
</file>

<file path=ppt/tags/tag9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9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spect">
      <a:majorFont>
        <a:latin typeface="微软雅黑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自定义 16">
      <a:dk1>
        <a:srgbClr val="000000"/>
      </a:dk1>
      <a:lt1>
        <a:srgbClr val="FFFFFF"/>
      </a:lt1>
      <a:dk2>
        <a:srgbClr val="1C2541"/>
      </a:dk2>
      <a:lt2>
        <a:srgbClr val="E3E7F2"/>
      </a:lt2>
      <a:accent1>
        <a:srgbClr val="4A63FE"/>
      </a:accent1>
      <a:accent2>
        <a:srgbClr val="03ABBD"/>
      </a:accent2>
      <a:accent3>
        <a:srgbClr val="7FA907"/>
      </a:accent3>
      <a:accent4>
        <a:srgbClr val="FCB14A"/>
      </a:accent4>
      <a:accent5>
        <a:srgbClr val="FF4338"/>
      </a:accent5>
      <a:accent6>
        <a:srgbClr val="00C4F6"/>
      </a:accent6>
      <a:hlink>
        <a:srgbClr val="304FFE"/>
      </a:hlink>
      <a:folHlink>
        <a:srgbClr val="492067"/>
      </a:folHlink>
    </a:clrScheme>
    <a:fontScheme name="自定义 4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1790</Words>
  <Application>WPS 演示</Application>
  <PresentationFormat>宽屏</PresentationFormat>
  <Paragraphs>162</Paragraphs>
  <Slides>12</Slides>
  <Notes>3</Notes>
  <HiddenSlides>0</HiddenSlides>
  <MMClips>0</MMClips>
  <ScaleCrop>false</ScaleCrop>
  <HeadingPairs>
    <vt:vector size="8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  <vt:variant>
        <vt:lpstr>自定义放映</vt:lpstr>
      </vt:variant>
      <vt:variant>
        <vt:i4>0</vt:i4>
      </vt:variant>
    </vt:vector>
  </HeadingPairs>
  <TitlesOfParts>
    <vt:vector size="31" baseType="lpstr">
      <vt:lpstr>Arial</vt:lpstr>
      <vt:lpstr>宋体</vt:lpstr>
      <vt:lpstr>Wingdings</vt:lpstr>
      <vt:lpstr>微软雅黑</vt:lpstr>
      <vt:lpstr>Noto Sans SC</vt:lpstr>
      <vt:lpstr>Noto Sans SC</vt:lpstr>
      <vt:lpstr>Quattrocento Sans</vt:lpstr>
      <vt:lpstr>Yu Gothic UI</vt:lpstr>
      <vt:lpstr>Quattrocento Sans</vt:lpstr>
      <vt:lpstr>Quattrocento Sans</vt:lpstr>
      <vt:lpstr>MiSans</vt:lpstr>
      <vt:lpstr>MiSans</vt:lpstr>
      <vt:lpstr>Arial Unicode MS</vt:lpstr>
      <vt:lpstr>Calibri</vt:lpstr>
      <vt:lpstr>Microsoft JhengHei UI</vt:lpstr>
      <vt:lpstr>MiSans Semibold</vt:lpstr>
      <vt:lpstr>Saturday Sans Regular</vt:lpstr>
      <vt:lpstr>Office 主题</vt:lpstr>
      <vt:lpstr>Office 主题​​</vt:lpstr>
      <vt:lpstr>手把手教你打造 一个“Agent”</vt:lpstr>
      <vt:lpstr>第一模块：Agent 核心理念与基础（祛除概念迷雾）</vt:lpstr>
      <vt:lpstr>Agent的定义特性</vt:lpstr>
      <vt:lpstr>核心循环：Agent的“感知-思考-行动-观察”四步走</vt:lpstr>
      <vt:lpstr>Agent Level</vt:lpstr>
      <vt:lpstr>基础模式1：ReAct——让Agent学会“一步一步思考”</vt:lpstr>
      <vt:lpstr>基础模式2：Tool Use——给Agent装配“外部工具包”</vt:lpstr>
      <vt:lpstr>基础模式3：Plan&amp;Execute—— 让Agent学会“先规划再行动”</vt:lpstr>
      <vt:lpstr>基础模式4：Reflection——给Agent装上“事后复盘”的能力</vt:lpstr>
      <vt:lpstr>基础模式5：Multi-Agents—— 让Agent学会“团队协作”</vt:lpstr>
      <vt:lpstr>基础模式5（延展）：Agent System                                 ——给Agent搭建一个“组织系统”</vt:lpstr>
      <vt:lpstr>谢谢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手把手教你打造一个Agent</dc:title>
  <dc:creator>谢怡婷</dc:creator>
  <cp:lastModifiedBy>Louis.Jung</cp:lastModifiedBy>
  <cp:revision>190</cp:revision>
  <dcterms:created xsi:type="dcterms:W3CDTF">2025-07-04T07:27:00Z</dcterms:created>
  <dcterms:modified xsi:type="dcterms:W3CDTF">2025-12-17T05:33:58Z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2052-12.1.0.23542</vt:lpwstr>
  </property>
  <property fmtid="{D5CDD505-2E9C-101B-9397-08002B2CF9AE}" pid="3" name="ICV">
    <vt:lpwstr>4EB25B75754F4A11B27A3B593B0859C6_13</vt:lpwstr>
  </property>
  <property fmtid="{D5CDD505-2E9C-101B-9397-08002B2CF9AE}" pid="4" name="KSOTemplateUUID">
    <vt:lpwstr>v1.0_ai_69796630143</vt:lpwstr>
  </property>
</Properties>
</file>